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Override1.xml" ContentType="application/vnd.openxmlformats-officedocument.themeOverrid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theme/themeOverride2.xml" ContentType="application/vnd.openxmlformats-officedocument.themeOverride+xml"/>
  <Override PartName="/ppt/notesSlides/notesSlide4.xml" ContentType="application/vnd.openxmlformats-officedocument.presentationml.notesSlide+xml"/>
  <Override PartName="/ppt/theme/themeOverride3.xml" ContentType="application/vnd.openxmlformats-officedocument.themeOverride+xml"/>
  <Override PartName="/ppt/notesSlides/notesSlide5.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theme/themeOverride4.xml" ContentType="application/vnd.openxmlformats-officedocument.themeOverr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 id="2147483658" r:id="rId5"/>
  </p:sldMasterIdLst>
  <p:notesMasterIdLst>
    <p:notesMasterId r:id="rId19"/>
  </p:notesMasterIdLst>
  <p:sldIdLst>
    <p:sldId id="258" r:id="rId6"/>
    <p:sldId id="259" r:id="rId7"/>
    <p:sldId id="278" r:id="rId8"/>
    <p:sldId id="260" r:id="rId9"/>
    <p:sldId id="263" r:id="rId10"/>
    <p:sldId id="277" r:id="rId11"/>
    <p:sldId id="291" r:id="rId12"/>
    <p:sldId id="300" r:id="rId13"/>
    <p:sldId id="298" r:id="rId14"/>
    <p:sldId id="299" r:id="rId15"/>
    <p:sldId id="266" r:id="rId16"/>
    <p:sldId id="267" r:id="rId17"/>
    <p:sldId id="272" r:id="rId18"/>
  </p:sldIdLst>
  <p:sldSz cx="9144000" cy="6858000" type="screen4x3"/>
  <p:notesSz cx="6858000" cy="9144000"/>
  <p:defaultText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71368" autoAdjust="0"/>
  </p:normalViewPr>
  <p:slideViewPr>
    <p:cSldViewPr snapToGrid="0">
      <p:cViewPr varScale="1">
        <p:scale>
          <a:sx n="79" d="100"/>
          <a:sy n="79" d="100"/>
        </p:scale>
        <p:origin x="2544" y="78"/>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3" Type="http://schemas.openxmlformats.org/officeDocument/2006/relationships/customXml" Target="../customXml/item3.xml"/><Relationship Id="rId21" Type="http://schemas.openxmlformats.org/officeDocument/2006/relationships/viewProps" Target="viewProps.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tableStyles" Target="tableStyles.xml"/><Relationship Id="rId10" Type="http://schemas.openxmlformats.org/officeDocument/2006/relationships/slide" Target="slides/slide5.xml"/><Relationship Id="rId19"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74BA7D9-0268-4BAF-9F61-2705A4172049}" type="doc">
      <dgm:prSet loTypeId="urn:microsoft.com/office/officeart/2005/8/layout/radial1" loCatId="relationship" qsTypeId="urn:microsoft.com/office/officeart/2005/8/quickstyle/simple1" qsCatId="simple" csTypeId="urn:microsoft.com/office/officeart/2005/8/colors/accent1_2" csCatId="accent1" phldr="1"/>
      <dgm:spPr/>
      <dgm:t>
        <a:bodyPr/>
        <a:lstStyle/>
        <a:p>
          <a:endParaRPr lang="sv-SE"/>
        </a:p>
      </dgm:t>
    </dgm:pt>
    <dgm:pt modelId="{55F8AE9F-0C0D-4D86-93E8-CA2ED74DB603}">
      <dgm:prSet phldrT="[Text]" custT="1"/>
      <dgm:spPr>
        <a:solidFill>
          <a:schemeClr val="accent1">
            <a:hueOff val="0"/>
            <a:satOff val="0"/>
            <a:lumOff val="0"/>
          </a:schemeClr>
        </a:solidFill>
      </dgm:spPr>
      <dgm:t>
        <a:bodyPr/>
        <a:lstStyle/>
        <a:p>
          <a:r>
            <a:rPr lang="sv-SE" sz="1400" b="1" u="none"/>
            <a:t>FRAMTIDENS ÄLDREOMSORG</a:t>
          </a:r>
          <a:br>
            <a:rPr lang="sv-SE" sz="1000"/>
          </a:br>
          <a:br>
            <a:rPr lang="sv-SE" sz="1000"/>
          </a:br>
          <a:r>
            <a:rPr lang="sv-SE" sz="1000"/>
            <a:t>Styrgrupp</a:t>
          </a:r>
        </a:p>
        <a:p>
          <a:pPr>
            <a:buFont typeface="Arial" panose="020B0604020202020204" pitchFamily="34" charset="0"/>
            <a:buChar char="•"/>
          </a:pPr>
          <a:r>
            <a:rPr lang="sv-SE" sz="1000"/>
            <a:t>Projektgrupp </a:t>
          </a:r>
        </a:p>
        <a:p>
          <a:pPr>
            <a:buFont typeface="Arial" panose="020B0604020202020204" pitchFamily="34" charset="0"/>
            <a:buChar char="•"/>
          </a:pPr>
          <a:r>
            <a:rPr lang="sv-SE" sz="1000"/>
            <a:t>Politisk referensgrupp </a:t>
          </a:r>
        </a:p>
        <a:p>
          <a:pPr>
            <a:buFont typeface="Arial" panose="020B0604020202020204" pitchFamily="34" charset="0"/>
            <a:buChar char="•"/>
          </a:pPr>
          <a:r>
            <a:rPr lang="sv-SE" sz="1000"/>
            <a:t>Socialnämnd</a:t>
          </a:r>
        </a:p>
        <a:p>
          <a:pPr>
            <a:buFont typeface="Arial" panose="020B0604020202020204" pitchFamily="34" charset="0"/>
            <a:buChar char="•"/>
          </a:pPr>
          <a:r>
            <a:rPr lang="sv-SE" sz="1000"/>
            <a:t>Kommunfullmäktige</a:t>
          </a:r>
        </a:p>
      </dgm:t>
    </dgm:pt>
    <dgm:pt modelId="{5A246333-D70F-4833-AEE8-1390DDB8BDD1}" type="parTrans" cxnId="{91A486DE-37DB-4D1C-A58E-CB9E8CB56850}">
      <dgm:prSet/>
      <dgm:spPr/>
      <dgm:t>
        <a:bodyPr/>
        <a:lstStyle/>
        <a:p>
          <a:endParaRPr lang="sv-SE"/>
        </a:p>
      </dgm:t>
    </dgm:pt>
    <dgm:pt modelId="{992A9FD6-57DE-4B11-BDD1-0535099BB550}" type="sibTrans" cxnId="{91A486DE-37DB-4D1C-A58E-CB9E8CB56850}">
      <dgm:prSet/>
      <dgm:spPr/>
      <dgm:t>
        <a:bodyPr/>
        <a:lstStyle/>
        <a:p>
          <a:endParaRPr lang="sv-SE"/>
        </a:p>
      </dgm:t>
    </dgm:pt>
    <dgm:pt modelId="{5092BE68-8E44-48A9-B35C-04D60423BCF7}">
      <dgm:prSet phldrT="[Text]" custT="1"/>
      <dgm:spPr/>
      <dgm:t>
        <a:bodyPr/>
        <a:lstStyle/>
        <a:p>
          <a:r>
            <a:rPr lang="sv-SE" sz="1000"/>
            <a:t>Attraktiv arbetsgivare</a:t>
          </a:r>
        </a:p>
      </dgm:t>
    </dgm:pt>
    <dgm:pt modelId="{0BAD5A3F-38D0-45A8-95B9-BE5B7FC5F9E6}" type="parTrans" cxnId="{5636F524-E356-4C9E-943D-64F23A8B9F49}">
      <dgm:prSet/>
      <dgm:spPr/>
      <dgm:t>
        <a:bodyPr/>
        <a:lstStyle/>
        <a:p>
          <a:endParaRPr lang="sv-SE"/>
        </a:p>
      </dgm:t>
    </dgm:pt>
    <dgm:pt modelId="{BEB0D4D1-B4B8-45BF-82C7-58C3EA1398EE}" type="sibTrans" cxnId="{5636F524-E356-4C9E-943D-64F23A8B9F49}">
      <dgm:prSet/>
      <dgm:spPr/>
      <dgm:t>
        <a:bodyPr/>
        <a:lstStyle/>
        <a:p>
          <a:endParaRPr lang="sv-SE"/>
        </a:p>
      </dgm:t>
    </dgm:pt>
    <dgm:pt modelId="{5556ECAE-E200-4DBF-B5EF-B743808B21D3}">
      <dgm:prSet phldrT="[Text]" custT="1"/>
      <dgm:spPr/>
      <dgm:t>
        <a:bodyPr/>
        <a:lstStyle/>
        <a:p>
          <a:r>
            <a:rPr lang="sv-SE" sz="1000"/>
            <a:t>Medborgar-dialog</a:t>
          </a:r>
        </a:p>
      </dgm:t>
    </dgm:pt>
    <dgm:pt modelId="{12796CDB-C657-4C78-B3CD-CA7BC6903023}" type="parTrans" cxnId="{7DA5A5B3-EE2D-4C3F-B5D3-01BC3E0BE5B9}">
      <dgm:prSet/>
      <dgm:spPr/>
      <dgm:t>
        <a:bodyPr/>
        <a:lstStyle/>
        <a:p>
          <a:endParaRPr lang="sv-SE"/>
        </a:p>
      </dgm:t>
    </dgm:pt>
    <dgm:pt modelId="{323D161A-889E-46CD-99DA-4004343D1487}" type="sibTrans" cxnId="{7DA5A5B3-EE2D-4C3F-B5D3-01BC3E0BE5B9}">
      <dgm:prSet/>
      <dgm:spPr/>
      <dgm:t>
        <a:bodyPr/>
        <a:lstStyle/>
        <a:p>
          <a:endParaRPr lang="sv-SE"/>
        </a:p>
      </dgm:t>
    </dgm:pt>
    <dgm:pt modelId="{CBB21EE3-B09D-45B6-B2ED-2E5BF6B65C43}">
      <dgm:prSet phldrT="[Text]" custT="1"/>
      <dgm:spPr/>
      <dgm:t>
        <a:bodyPr/>
        <a:lstStyle/>
        <a:p>
          <a:r>
            <a:rPr lang="sv-SE" sz="1000"/>
            <a:t>Utskrivningslag, vårdtyngd </a:t>
          </a:r>
        </a:p>
      </dgm:t>
    </dgm:pt>
    <dgm:pt modelId="{9E9DBEA7-C035-4279-B1FC-D64C12242A31}" type="parTrans" cxnId="{9608453D-BAA7-462A-B48E-B8FB2A9E9B80}">
      <dgm:prSet/>
      <dgm:spPr/>
      <dgm:t>
        <a:bodyPr/>
        <a:lstStyle/>
        <a:p>
          <a:endParaRPr lang="sv-SE"/>
        </a:p>
      </dgm:t>
    </dgm:pt>
    <dgm:pt modelId="{478D3EC5-215A-4FC0-8CA5-B1BB8BA4024B}" type="sibTrans" cxnId="{9608453D-BAA7-462A-B48E-B8FB2A9E9B80}">
      <dgm:prSet/>
      <dgm:spPr/>
      <dgm:t>
        <a:bodyPr/>
        <a:lstStyle/>
        <a:p>
          <a:endParaRPr lang="sv-SE"/>
        </a:p>
      </dgm:t>
    </dgm:pt>
    <dgm:pt modelId="{36580F0B-CA97-478B-A047-BBF29D0D5AE7}">
      <dgm:prSet phldrT="[Text]" custT="1"/>
      <dgm:spPr/>
      <dgm:t>
        <a:bodyPr/>
        <a:lstStyle/>
        <a:p>
          <a:r>
            <a:rPr lang="sv-SE" sz="1000"/>
            <a:t>Nya Socialtjänstlagen (SOL)</a:t>
          </a:r>
        </a:p>
      </dgm:t>
    </dgm:pt>
    <dgm:pt modelId="{D1D3FE35-C8D4-41BB-913C-E5EB91DCA201}" type="parTrans" cxnId="{2A66C536-7B95-43A4-99BC-DDCFBE116BB4}">
      <dgm:prSet/>
      <dgm:spPr/>
      <dgm:t>
        <a:bodyPr/>
        <a:lstStyle/>
        <a:p>
          <a:endParaRPr lang="sv-SE"/>
        </a:p>
      </dgm:t>
    </dgm:pt>
    <dgm:pt modelId="{6FC71985-DDA8-4D71-94A1-9964F3785B34}" type="sibTrans" cxnId="{2A66C536-7B95-43A4-99BC-DDCFBE116BB4}">
      <dgm:prSet/>
      <dgm:spPr/>
      <dgm:t>
        <a:bodyPr/>
        <a:lstStyle/>
        <a:p>
          <a:endParaRPr lang="sv-SE"/>
        </a:p>
      </dgm:t>
    </dgm:pt>
    <dgm:pt modelId="{A220BD9C-6AC1-417D-8352-30EF0FD29D8F}">
      <dgm:prSet phldrT="[Text]" custT="1"/>
      <dgm:spPr/>
      <dgm:t>
        <a:bodyPr/>
        <a:lstStyle/>
        <a:p>
          <a:r>
            <a:rPr lang="sv-SE" sz="1000"/>
            <a:t>Hälso- och sjukvårdslag (HSL)</a:t>
          </a:r>
        </a:p>
      </dgm:t>
    </dgm:pt>
    <dgm:pt modelId="{30B9144C-33A5-4D77-A258-5B049E320A9A}" type="parTrans" cxnId="{47E4DFD7-A714-4413-B3CA-07C5A545532B}">
      <dgm:prSet/>
      <dgm:spPr/>
      <dgm:t>
        <a:bodyPr/>
        <a:lstStyle/>
        <a:p>
          <a:endParaRPr lang="sv-SE"/>
        </a:p>
      </dgm:t>
    </dgm:pt>
    <dgm:pt modelId="{0FBA06F6-6E11-4B27-B439-011918527299}" type="sibTrans" cxnId="{47E4DFD7-A714-4413-B3CA-07C5A545532B}">
      <dgm:prSet/>
      <dgm:spPr/>
      <dgm:t>
        <a:bodyPr/>
        <a:lstStyle/>
        <a:p>
          <a:endParaRPr lang="sv-SE"/>
        </a:p>
      </dgm:t>
    </dgm:pt>
    <dgm:pt modelId="{603E8D19-8C15-4EDE-8737-5A60CFAB7CDD}">
      <dgm:prSet phldrT="[Text]" custT="1"/>
      <dgm:spPr/>
      <dgm:t>
        <a:bodyPr/>
        <a:lstStyle/>
        <a:p>
          <a:r>
            <a:rPr lang="sv-SE" sz="1000"/>
            <a:t>Digitala inköp &amp; matlådor.</a:t>
          </a:r>
        </a:p>
        <a:p>
          <a:r>
            <a:rPr lang="sv-SE" sz="1000"/>
            <a:t>Digital tillsyn</a:t>
          </a:r>
        </a:p>
      </dgm:t>
    </dgm:pt>
    <dgm:pt modelId="{50F0DDFD-092D-42EC-AF79-DF9BFC3C1FB2}" type="parTrans" cxnId="{2E8E891E-A70C-46C7-9F18-21F714977748}">
      <dgm:prSet/>
      <dgm:spPr/>
      <dgm:t>
        <a:bodyPr/>
        <a:lstStyle/>
        <a:p>
          <a:endParaRPr lang="sv-SE"/>
        </a:p>
      </dgm:t>
    </dgm:pt>
    <dgm:pt modelId="{0FF9A0B6-3019-4549-A150-5F3175F36B3F}" type="sibTrans" cxnId="{2E8E891E-A70C-46C7-9F18-21F714977748}">
      <dgm:prSet/>
      <dgm:spPr/>
      <dgm:t>
        <a:bodyPr/>
        <a:lstStyle/>
        <a:p>
          <a:endParaRPr lang="sv-SE"/>
        </a:p>
      </dgm:t>
    </dgm:pt>
    <dgm:pt modelId="{1D9217B4-2203-4B0E-8634-8FEF56AD0DE1}">
      <dgm:prSet phldrT="[Text]" custT="1"/>
      <dgm:spPr/>
      <dgm:t>
        <a:bodyPr/>
        <a:lstStyle/>
        <a:p>
          <a:pPr>
            <a:buFont typeface="Arial" panose="020B0604020202020204" pitchFamily="34" charset="0"/>
            <a:buChar char="•"/>
          </a:pPr>
          <a:r>
            <a:rPr lang="sv-SE" sz="1000" kern="1200"/>
            <a:t>Förebyggande </a:t>
          </a:r>
          <a:r>
            <a:rPr lang="sv-SE" sz="1000" kern="1200">
              <a:solidFill>
                <a:prstClr val="white"/>
              </a:solidFill>
              <a:latin typeface="Aptos" panose="02110004020202020204"/>
              <a:ea typeface="+mn-ea"/>
              <a:cs typeface="+mn-cs"/>
            </a:rPr>
            <a:t>åtgärder </a:t>
          </a:r>
        </a:p>
        <a:p>
          <a:pPr>
            <a:buFont typeface="Arial" panose="020B0604020202020204" pitchFamily="34" charset="0"/>
            <a:buChar char="•"/>
          </a:pPr>
          <a:r>
            <a:rPr lang="sv-SE" sz="1000" kern="1200">
              <a:solidFill>
                <a:prstClr val="white"/>
              </a:solidFill>
              <a:latin typeface="Aptos" panose="02110004020202020204"/>
              <a:ea typeface="+mn-ea"/>
              <a:cs typeface="+mn-cs"/>
            </a:rPr>
            <a:t>Främja psykisk hälsa</a:t>
          </a:r>
        </a:p>
        <a:p>
          <a:pPr>
            <a:buFont typeface="Arial" panose="020B0604020202020204" pitchFamily="34" charset="0"/>
            <a:buChar char="•"/>
          </a:pPr>
          <a:r>
            <a:rPr lang="sv-SE" sz="1000" kern="1200">
              <a:solidFill>
                <a:prstClr val="white"/>
              </a:solidFill>
              <a:latin typeface="Aptos" panose="02110004020202020204"/>
              <a:ea typeface="+mn-ea"/>
              <a:cs typeface="+mn-cs"/>
            </a:rPr>
            <a:t>Seniortorg </a:t>
          </a:r>
        </a:p>
      </dgm:t>
    </dgm:pt>
    <dgm:pt modelId="{E3BE209B-48C5-4845-8E1F-F39C90CDCDC6}" type="parTrans" cxnId="{2B33D4F6-43C5-4887-A511-3CABF070B9F3}">
      <dgm:prSet/>
      <dgm:spPr/>
      <dgm:t>
        <a:bodyPr/>
        <a:lstStyle/>
        <a:p>
          <a:endParaRPr lang="sv-SE"/>
        </a:p>
      </dgm:t>
    </dgm:pt>
    <dgm:pt modelId="{4D7E228F-B40A-4C9A-9AD0-5994334E4BEF}" type="sibTrans" cxnId="{2B33D4F6-43C5-4887-A511-3CABF070B9F3}">
      <dgm:prSet/>
      <dgm:spPr/>
      <dgm:t>
        <a:bodyPr/>
        <a:lstStyle/>
        <a:p>
          <a:endParaRPr lang="sv-SE"/>
        </a:p>
      </dgm:t>
    </dgm:pt>
    <dgm:pt modelId="{CE7C76EE-0E11-450E-A488-07008C7D78D5}">
      <dgm:prSet phldrT="[Text]" custT="1"/>
      <dgm:spPr/>
      <dgm:t>
        <a:bodyPr/>
        <a:lstStyle/>
        <a:p>
          <a:r>
            <a:rPr lang="sv-SE" sz="1000"/>
            <a:t>Framtidens ÄÖ från 2013</a:t>
          </a:r>
        </a:p>
      </dgm:t>
    </dgm:pt>
    <dgm:pt modelId="{1578F75F-6E4B-42D7-B7F7-05AFB47AC60B}" type="parTrans" cxnId="{17044041-D73D-4D32-BEA6-048776326F66}">
      <dgm:prSet/>
      <dgm:spPr/>
      <dgm:t>
        <a:bodyPr/>
        <a:lstStyle/>
        <a:p>
          <a:endParaRPr lang="sv-SE"/>
        </a:p>
      </dgm:t>
    </dgm:pt>
    <dgm:pt modelId="{DF0D31D9-17D1-4E7A-A45B-07504BA4B8FB}" type="sibTrans" cxnId="{17044041-D73D-4D32-BEA6-048776326F66}">
      <dgm:prSet/>
      <dgm:spPr/>
      <dgm:t>
        <a:bodyPr/>
        <a:lstStyle/>
        <a:p>
          <a:endParaRPr lang="sv-SE"/>
        </a:p>
      </dgm:t>
    </dgm:pt>
    <dgm:pt modelId="{BE894DF4-2023-44DC-94A3-226F2B0299C0}">
      <dgm:prSet phldrT="[Text]" custT="1"/>
      <dgm:spPr/>
      <dgm:t>
        <a:bodyPr/>
        <a:lstStyle/>
        <a:p>
          <a:r>
            <a:rPr lang="sv-SE" sz="1000"/>
            <a:t>Riktlinjer bistånds-bedömning </a:t>
          </a:r>
        </a:p>
      </dgm:t>
    </dgm:pt>
    <dgm:pt modelId="{AA28C6D4-A9D5-4B2A-A66C-644076F39A4B}" type="parTrans" cxnId="{086B2F9F-BE2C-4EA7-927F-DAC88D8CF3DD}">
      <dgm:prSet/>
      <dgm:spPr/>
      <dgm:t>
        <a:bodyPr/>
        <a:lstStyle/>
        <a:p>
          <a:endParaRPr lang="sv-SE"/>
        </a:p>
      </dgm:t>
    </dgm:pt>
    <dgm:pt modelId="{E2175778-34CC-486C-930F-858FD5880A62}" type="sibTrans" cxnId="{086B2F9F-BE2C-4EA7-927F-DAC88D8CF3DD}">
      <dgm:prSet/>
      <dgm:spPr/>
      <dgm:t>
        <a:bodyPr/>
        <a:lstStyle/>
        <a:p>
          <a:endParaRPr lang="sv-SE"/>
        </a:p>
      </dgm:t>
    </dgm:pt>
    <dgm:pt modelId="{C9B5CF38-E6AF-4589-81C1-34B75B19EE2C}">
      <dgm:prSet phldrT="[Text]" custT="1"/>
      <dgm:spPr/>
      <dgm:t>
        <a:bodyPr/>
        <a:lstStyle/>
        <a:p>
          <a:r>
            <a:rPr lang="sv-SE" sz="1000"/>
            <a:t>Medarbetare</a:t>
          </a:r>
        </a:p>
        <a:p>
          <a:r>
            <a:rPr lang="sv-SE" sz="1000"/>
            <a:t>Fackliga representanter  </a:t>
          </a:r>
        </a:p>
      </dgm:t>
    </dgm:pt>
    <dgm:pt modelId="{10DEB98D-52BE-4B70-B59E-4485252A1A53}" type="parTrans" cxnId="{824D4B89-C024-4D50-9944-879E6B099217}">
      <dgm:prSet/>
      <dgm:spPr/>
      <dgm:t>
        <a:bodyPr/>
        <a:lstStyle/>
        <a:p>
          <a:endParaRPr lang="sv-SE"/>
        </a:p>
      </dgm:t>
    </dgm:pt>
    <dgm:pt modelId="{0E62E40B-0A9A-4D25-A46B-07DD46FC8FB8}" type="sibTrans" cxnId="{824D4B89-C024-4D50-9944-879E6B099217}">
      <dgm:prSet/>
      <dgm:spPr/>
      <dgm:t>
        <a:bodyPr/>
        <a:lstStyle/>
        <a:p>
          <a:endParaRPr lang="sv-SE"/>
        </a:p>
      </dgm:t>
    </dgm:pt>
    <dgm:pt modelId="{7BBA5FE5-7F1E-450D-BFAF-F0C7E54EB77A}">
      <dgm:prSet phldrT="[Text]" custT="1"/>
      <dgm:spPr/>
      <dgm:t>
        <a:bodyPr/>
        <a:lstStyle/>
        <a:p>
          <a:pPr>
            <a:buFont typeface="Arial" panose="020B0604020202020204" pitchFamily="34" charset="0"/>
            <a:buChar char="•"/>
          </a:pPr>
          <a:r>
            <a:rPr lang="sv-SE" sz="1000"/>
            <a:t>Ekonomiska resurser</a:t>
          </a:r>
        </a:p>
        <a:p>
          <a:pPr>
            <a:buFont typeface="Arial" panose="020B0604020202020204" pitchFamily="34" charset="0"/>
            <a:buChar char="•"/>
          </a:pPr>
          <a:r>
            <a:rPr lang="sv-SE" sz="1000"/>
            <a:t>Faktiska resurser</a:t>
          </a:r>
        </a:p>
      </dgm:t>
    </dgm:pt>
    <dgm:pt modelId="{CBCAB60D-8731-448C-A164-BD722DCA4733}" type="parTrans" cxnId="{4DCE6183-94D6-497F-856B-3751E9226054}">
      <dgm:prSet/>
      <dgm:spPr/>
      <dgm:t>
        <a:bodyPr/>
        <a:lstStyle/>
        <a:p>
          <a:endParaRPr lang="sv-SE"/>
        </a:p>
      </dgm:t>
    </dgm:pt>
    <dgm:pt modelId="{E00449ED-F18D-4BED-93C6-765D4895D903}" type="sibTrans" cxnId="{4DCE6183-94D6-497F-856B-3751E9226054}">
      <dgm:prSet/>
      <dgm:spPr/>
      <dgm:t>
        <a:bodyPr/>
        <a:lstStyle/>
        <a:p>
          <a:endParaRPr lang="sv-SE"/>
        </a:p>
      </dgm:t>
    </dgm:pt>
    <dgm:pt modelId="{383D74B2-0AEB-4F5F-91A4-06F47BEA0071}">
      <dgm:prSet phldrT="[Text]" custT="1"/>
      <dgm:spPr/>
      <dgm:t>
        <a:bodyPr/>
        <a:lstStyle/>
        <a:p>
          <a:r>
            <a:rPr lang="sv-SE" sz="1000"/>
            <a:t>Välfärdsteknik</a:t>
          </a:r>
        </a:p>
        <a:p>
          <a:r>
            <a:rPr lang="sv-SE" sz="1000"/>
            <a:t>Teknik </a:t>
          </a:r>
        </a:p>
      </dgm:t>
    </dgm:pt>
    <dgm:pt modelId="{F4F86540-9BA1-42DE-A569-FE1868BCBA75}" type="parTrans" cxnId="{EB3B2AAD-11FA-4EF7-822E-BF0EC04F487E}">
      <dgm:prSet/>
      <dgm:spPr/>
      <dgm:t>
        <a:bodyPr/>
        <a:lstStyle/>
        <a:p>
          <a:endParaRPr lang="sv-SE"/>
        </a:p>
      </dgm:t>
    </dgm:pt>
    <dgm:pt modelId="{BCD1CBB3-854B-4870-AAC6-32775164DA9E}" type="sibTrans" cxnId="{EB3B2AAD-11FA-4EF7-822E-BF0EC04F487E}">
      <dgm:prSet/>
      <dgm:spPr/>
      <dgm:t>
        <a:bodyPr/>
        <a:lstStyle/>
        <a:p>
          <a:endParaRPr lang="sv-SE"/>
        </a:p>
      </dgm:t>
    </dgm:pt>
    <dgm:pt modelId="{0700791A-584E-4683-97B0-075D62BC219C}">
      <dgm:prSet phldrT="[Text]" custT="1"/>
      <dgm:spPr/>
      <dgm:t>
        <a:bodyPr/>
        <a:lstStyle/>
        <a:p>
          <a:r>
            <a:rPr lang="sv-SE" sz="1000"/>
            <a:t>Handlingsplan Dec 2025  </a:t>
          </a:r>
        </a:p>
      </dgm:t>
    </dgm:pt>
    <dgm:pt modelId="{DB5D1B34-2F93-4A57-8325-16EDEB7C8884}" type="parTrans" cxnId="{FEB63BF7-7C4F-40E4-A375-2D19842AE03E}">
      <dgm:prSet/>
      <dgm:spPr/>
      <dgm:t>
        <a:bodyPr/>
        <a:lstStyle/>
        <a:p>
          <a:endParaRPr lang="sv-SE"/>
        </a:p>
      </dgm:t>
    </dgm:pt>
    <dgm:pt modelId="{9E964E05-B6A1-4A29-BF99-8A1BE4EB039F}" type="sibTrans" cxnId="{FEB63BF7-7C4F-40E4-A375-2D19842AE03E}">
      <dgm:prSet/>
      <dgm:spPr/>
      <dgm:t>
        <a:bodyPr/>
        <a:lstStyle/>
        <a:p>
          <a:endParaRPr lang="sv-SE"/>
        </a:p>
      </dgm:t>
    </dgm:pt>
    <dgm:pt modelId="{16429D33-8E71-4507-9D52-FA7333B5AD8B}">
      <dgm:prSet phldrT="[Text]" custT="1"/>
      <dgm:spPr/>
      <dgm:t>
        <a:bodyPr/>
        <a:lstStyle/>
        <a:p>
          <a:r>
            <a:rPr lang="sv-SE" sz="1000"/>
            <a:t>Utbildnings-insatser </a:t>
          </a:r>
        </a:p>
      </dgm:t>
    </dgm:pt>
    <dgm:pt modelId="{A31C331C-1D53-4B1B-8D01-5999C629C307}" type="parTrans" cxnId="{DACB7EDA-437B-4B82-831C-3CE52855CFEB}">
      <dgm:prSet/>
      <dgm:spPr/>
      <dgm:t>
        <a:bodyPr/>
        <a:lstStyle/>
        <a:p>
          <a:endParaRPr lang="sv-SE"/>
        </a:p>
      </dgm:t>
    </dgm:pt>
    <dgm:pt modelId="{EB9AB8E7-7CE8-4733-AE6B-C75C333690C9}" type="sibTrans" cxnId="{DACB7EDA-437B-4B82-831C-3CE52855CFEB}">
      <dgm:prSet/>
      <dgm:spPr/>
      <dgm:t>
        <a:bodyPr/>
        <a:lstStyle/>
        <a:p>
          <a:endParaRPr lang="sv-SE"/>
        </a:p>
      </dgm:t>
    </dgm:pt>
    <dgm:pt modelId="{48B0CA96-64E6-42E6-B6D2-BCEF04CA1ED6}">
      <dgm:prSet phldrT="[Text]" custT="1"/>
      <dgm:spPr/>
      <dgm:t>
        <a:bodyPr/>
        <a:lstStyle/>
        <a:p>
          <a:r>
            <a:rPr lang="sv-SE" sz="1000"/>
            <a:t>Vision 2050</a:t>
          </a:r>
        </a:p>
      </dgm:t>
    </dgm:pt>
    <dgm:pt modelId="{FC925AEB-D768-4F7D-B1C0-2B18ED725ACD}" type="parTrans" cxnId="{BB6E288B-1955-4369-AAB0-EBB6DB748E36}">
      <dgm:prSet/>
      <dgm:spPr/>
      <dgm:t>
        <a:bodyPr/>
        <a:lstStyle/>
        <a:p>
          <a:endParaRPr lang="sv-SE"/>
        </a:p>
      </dgm:t>
    </dgm:pt>
    <dgm:pt modelId="{077CF4C6-118A-4CF4-B6B9-A6BDED6F097F}" type="sibTrans" cxnId="{BB6E288B-1955-4369-AAB0-EBB6DB748E36}">
      <dgm:prSet/>
      <dgm:spPr/>
      <dgm:t>
        <a:bodyPr/>
        <a:lstStyle/>
        <a:p>
          <a:endParaRPr lang="sv-SE"/>
        </a:p>
      </dgm:t>
    </dgm:pt>
    <dgm:pt modelId="{F40C8327-6569-4A18-8297-3FA5190162F4}">
      <dgm:prSet custT="1"/>
      <dgm:spPr/>
      <dgm:t>
        <a:bodyPr/>
        <a:lstStyle/>
        <a:p>
          <a:r>
            <a:rPr lang="sv-SE" sz="1000" kern="1200">
              <a:solidFill>
                <a:prstClr val="white"/>
              </a:solidFill>
              <a:latin typeface="Aptos" panose="02110004020202020204"/>
              <a:ea typeface="+mn-ea"/>
              <a:cs typeface="+mn-cs"/>
            </a:rPr>
            <a:t>Omvärlds-analys</a:t>
          </a:r>
        </a:p>
      </dgm:t>
    </dgm:pt>
    <dgm:pt modelId="{0906EBC2-F91E-427F-9BE7-6E44981327C0}" type="parTrans" cxnId="{5A51D109-4CB8-4ACC-BC0E-9F5B3665F446}">
      <dgm:prSet/>
      <dgm:spPr/>
      <dgm:t>
        <a:bodyPr/>
        <a:lstStyle/>
        <a:p>
          <a:endParaRPr lang="sv-SE"/>
        </a:p>
      </dgm:t>
    </dgm:pt>
    <dgm:pt modelId="{53540119-7E0E-4DA6-8E05-12FC2FCBDC52}" type="sibTrans" cxnId="{5A51D109-4CB8-4ACC-BC0E-9F5B3665F446}">
      <dgm:prSet/>
      <dgm:spPr/>
      <dgm:t>
        <a:bodyPr/>
        <a:lstStyle/>
        <a:p>
          <a:endParaRPr lang="sv-SE"/>
        </a:p>
      </dgm:t>
    </dgm:pt>
    <dgm:pt modelId="{082776EC-1BF3-4607-B158-A2E214154521}">
      <dgm:prSet custT="1"/>
      <dgm:spPr/>
      <dgm:t>
        <a:bodyPr/>
        <a:lstStyle/>
        <a:p>
          <a:r>
            <a:rPr lang="sv-SE" sz="1000" kern="1200">
              <a:solidFill>
                <a:prstClr val="white"/>
              </a:solidFill>
              <a:latin typeface="Aptos" panose="02110004020202020204"/>
              <a:ea typeface="+mn-ea"/>
              <a:cs typeface="+mn-cs"/>
            </a:rPr>
            <a:t>Boendeplan</a:t>
          </a:r>
        </a:p>
      </dgm:t>
    </dgm:pt>
    <dgm:pt modelId="{71BBB338-8FEF-4CBB-B09A-8741603ECF58}" type="parTrans" cxnId="{506649A1-D2D8-4978-85F2-EE768FE30FC9}">
      <dgm:prSet/>
      <dgm:spPr/>
      <dgm:t>
        <a:bodyPr/>
        <a:lstStyle/>
        <a:p>
          <a:endParaRPr lang="sv-SE"/>
        </a:p>
      </dgm:t>
    </dgm:pt>
    <dgm:pt modelId="{ED272CF3-103E-4F87-B6B7-CC204F07D093}" type="sibTrans" cxnId="{506649A1-D2D8-4978-85F2-EE768FE30FC9}">
      <dgm:prSet/>
      <dgm:spPr/>
      <dgm:t>
        <a:bodyPr/>
        <a:lstStyle/>
        <a:p>
          <a:endParaRPr lang="sv-SE"/>
        </a:p>
      </dgm:t>
    </dgm:pt>
    <dgm:pt modelId="{539C0BA8-566C-46CF-8D09-143450D4E81D}">
      <dgm:prSet custT="1"/>
      <dgm:spPr/>
      <dgm:t>
        <a:bodyPr/>
        <a:lstStyle/>
        <a:p>
          <a:r>
            <a:rPr lang="sv-SE" sz="1000" kern="1200">
              <a:solidFill>
                <a:prstClr val="white"/>
              </a:solidFill>
              <a:latin typeface="Aptos" panose="02110004020202020204"/>
              <a:ea typeface="+mn-ea"/>
              <a:cs typeface="+mn-cs"/>
            </a:rPr>
            <a:t>Platstillgång</a:t>
          </a:r>
        </a:p>
      </dgm:t>
    </dgm:pt>
    <dgm:pt modelId="{FF076DFE-7A14-457C-A087-6AB061BB50A6}" type="parTrans" cxnId="{C7DB23FF-EBB9-494A-8904-1AC88B81743B}">
      <dgm:prSet/>
      <dgm:spPr/>
      <dgm:t>
        <a:bodyPr/>
        <a:lstStyle/>
        <a:p>
          <a:endParaRPr lang="sv-SE"/>
        </a:p>
      </dgm:t>
    </dgm:pt>
    <dgm:pt modelId="{1EC6C0EA-6CDC-43E7-9098-18ED676B8FE2}" type="sibTrans" cxnId="{C7DB23FF-EBB9-494A-8904-1AC88B81743B}">
      <dgm:prSet/>
      <dgm:spPr/>
      <dgm:t>
        <a:bodyPr/>
        <a:lstStyle/>
        <a:p>
          <a:endParaRPr lang="sv-SE"/>
        </a:p>
      </dgm:t>
    </dgm:pt>
    <dgm:pt modelId="{89F0C221-8562-48E1-8A61-9697CE6C748A}" type="pres">
      <dgm:prSet presAssocID="{574BA7D9-0268-4BAF-9F61-2705A4172049}" presName="cycle" presStyleCnt="0">
        <dgm:presLayoutVars>
          <dgm:chMax val="1"/>
          <dgm:dir/>
          <dgm:animLvl val="ctr"/>
          <dgm:resizeHandles val="exact"/>
        </dgm:presLayoutVars>
      </dgm:prSet>
      <dgm:spPr/>
    </dgm:pt>
    <dgm:pt modelId="{8227E511-2FEB-4B91-B35D-74E21C59D75F}" type="pres">
      <dgm:prSet presAssocID="{55F8AE9F-0C0D-4D86-93E8-CA2ED74DB603}" presName="centerShape" presStyleLbl="node0" presStyleIdx="0" presStyleCnt="1" custScaleX="273915" custScaleY="290529" custLinFactNeighborX="-535" custLinFactNeighborY="-2099"/>
      <dgm:spPr>
        <a:prstGeom prst="roundRect">
          <a:avLst/>
        </a:prstGeom>
      </dgm:spPr>
    </dgm:pt>
    <dgm:pt modelId="{EF92DA2C-6F42-4125-B958-706F59735D22}" type="pres">
      <dgm:prSet presAssocID="{0BAD5A3F-38D0-45A8-95B9-BE5B7FC5F9E6}" presName="Name9" presStyleLbl="parChTrans1D2" presStyleIdx="0" presStyleCnt="18"/>
      <dgm:spPr/>
    </dgm:pt>
    <dgm:pt modelId="{5D85E270-C699-45B4-BCF2-A8599B75F8D9}" type="pres">
      <dgm:prSet presAssocID="{0BAD5A3F-38D0-45A8-95B9-BE5B7FC5F9E6}" presName="connTx" presStyleLbl="parChTrans1D2" presStyleIdx="0" presStyleCnt="18"/>
      <dgm:spPr/>
    </dgm:pt>
    <dgm:pt modelId="{DE4879C0-9651-445C-9259-62B6656171D1}" type="pres">
      <dgm:prSet presAssocID="{5092BE68-8E44-48A9-B35C-04D60423BCF7}" presName="node" presStyleLbl="node1" presStyleIdx="0" presStyleCnt="18" custScaleX="132195" custScaleY="106748" custRadScaleRad="100833" custRadScaleInc="-79">
        <dgm:presLayoutVars>
          <dgm:bulletEnabled val="1"/>
        </dgm:presLayoutVars>
      </dgm:prSet>
      <dgm:spPr>
        <a:prstGeom prst="round2DiagRect">
          <a:avLst/>
        </a:prstGeom>
      </dgm:spPr>
    </dgm:pt>
    <dgm:pt modelId="{83374CB7-2EE2-4DFA-BADF-61E13453E8D6}" type="pres">
      <dgm:prSet presAssocID="{12796CDB-C657-4C78-B3CD-CA7BC6903023}" presName="Name9" presStyleLbl="parChTrans1D2" presStyleIdx="1" presStyleCnt="18"/>
      <dgm:spPr/>
    </dgm:pt>
    <dgm:pt modelId="{13A9D355-8F58-4267-AD9D-8B11088D6AE4}" type="pres">
      <dgm:prSet presAssocID="{12796CDB-C657-4C78-B3CD-CA7BC6903023}" presName="connTx" presStyleLbl="parChTrans1D2" presStyleIdx="1" presStyleCnt="18"/>
      <dgm:spPr/>
    </dgm:pt>
    <dgm:pt modelId="{5CAE2E8D-3883-4D7B-BE31-54EEEC83E62B}" type="pres">
      <dgm:prSet presAssocID="{5556ECAE-E200-4DBF-B5EF-B743808B21D3}" presName="node" presStyleLbl="node1" presStyleIdx="1" presStyleCnt="18" custScaleX="129955" custRadScaleRad="90148" custRadScaleInc="100499">
        <dgm:presLayoutVars>
          <dgm:bulletEnabled val="1"/>
        </dgm:presLayoutVars>
      </dgm:prSet>
      <dgm:spPr>
        <a:prstGeom prst="round2DiagRect">
          <a:avLst/>
        </a:prstGeom>
      </dgm:spPr>
    </dgm:pt>
    <dgm:pt modelId="{02F4DD96-55D6-4C70-98D2-D7BFBE2B6586}" type="pres">
      <dgm:prSet presAssocID="{9E9DBEA7-C035-4279-B1FC-D64C12242A31}" presName="Name9" presStyleLbl="parChTrans1D2" presStyleIdx="2" presStyleCnt="18"/>
      <dgm:spPr/>
    </dgm:pt>
    <dgm:pt modelId="{458D6D66-7FA2-49AF-A5B4-5D90DE772265}" type="pres">
      <dgm:prSet presAssocID="{9E9DBEA7-C035-4279-B1FC-D64C12242A31}" presName="connTx" presStyleLbl="parChTrans1D2" presStyleIdx="2" presStyleCnt="18"/>
      <dgm:spPr/>
    </dgm:pt>
    <dgm:pt modelId="{23D315D6-C437-404F-B46B-2AC2EACEC776}" type="pres">
      <dgm:prSet presAssocID="{CBB21EE3-B09D-45B6-B2ED-2E5BF6B65C43}" presName="node" presStyleLbl="node1" presStyleIdx="2" presStyleCnt="18" custScaleX="183472" custScaleY="113507" custRadScaleRad="149595" custRadScaleInc="86615">
        <dgm:presLayoutVars>
          <dgm:bulletEnabled val="1"/>
        </dgm:presLayoutVars>
      </dgm:prSet>
      <dgm:spPr>
        <a:prstGeom prst="round2DiagRect">
          <a:avLst/>
        </a:prstGeom>
      </dgm:spPr>
    </dgm:pt>
    <dgm:pt modelId="{ACA3C471-8B06-4C60-83F7-026B79F62052}" type="pres">
      <dgm:prSet presAssocID="{D1D3FE35-C8D4-41BB-913C-E5EB91DCA201}" presName="Name9" presStyleLbl="parChTrans1D2" presStyleIdx="3" presStyleCnt="18"/>
      <dgm:spPr/>
    </dgm:pt>
    <dgm:pt modelId="{48B92EE1-9BE7-4E5F-AAFB-941CD010EA88}" type="pres">
      <dgm:prSet presAssocID="{D1D3FE35-C8D4-41BB-913C-E5EB91DCA201}" presName="connTx" presStyleLbl="parChTrans1D2" presStyleIdx="3" presStyleCnt="18"/>
      <dgm:spPr/>
    </dgm:pt>
    <dgm:pt modelId="{CAC4DA7D-FA17-46C6-A8D4-B15EC4A62F23}" type="pres">
      <dgm:prSet presAssocID="{36580F0B-CA97-478B-A047-BBF29D0D5AE7}" presName="node" presStyleLbl="node1" presStyleIdx="3" presStyleCnt="18" custScaleX="193058" custScaleY="119500" custRadScaleRad="120216" custRadScaleInc="79367">
        <dgm:presLayoutVars>
          <dgm:bulletEnabled val="1"/>
        </dgm:presLayoutVars>
      </dgm:prSet>
      <dgm:spPr>
        <a:prstGeom prst="round2DiagRect">
          <a:avLst/>
        </a:prstGeom>
      </dgm:spPr>
    </dgm:pt>
    <dgm:pt modelId="{AE018E41-A235-4977-8A6B-0EADC539ADE2}" type="pres">
      <dgm:prSet presAssocID="{30B9144C-33A5-4D77-A258-5B049E320A9A}" presName="Name9" presStyleLbl="parChTrans1D2" presStyleIdx="4" presStyleCnt="18"/>
      <dgm:spPr/>
    </dgm:pt>
    <dgm:pt modelId="{163B432A-82BA-4492-BCCE-FF82117B1BAB}" type="pres">
      <dgm:prSet presAssocID="{30B9144C-33A5-4D77-A258-5B049E320A9A}" presName="connTx" presStyleLbl="parChTrans1D2" presStyleIdx="4" presStyleCnt="18"/>
      <dgm:spPr/>
    </dgm:pt>
    <dgm:pt modelId="{FF03FCE7-2A0D-419C-8E14-6323E0B4EEDF}" type="pres">
      <dgm:prSet presAssocID="{A220BD9C-6AC1-417D-8352-30EF0FD29D8F}" presName="node" presStyleLbl="node1" presStyleIdx="4" presStyleCnt="18" custScaleX="149271" custRadScaleRad="157944" custRadScaleInc="40807">
        <dgm:presLayoutVars>
          <dgm:bulletEnabled val="1"/>
        </dgm:presLayoutVars>
      </dgm:prSet>
      <dgm:spPr>
        <a:prstGeom prst="round2DiagRect">
          <a:avLst/>
        </a:prstGeom>
      </dgm:spPr>
    </dgm:pt>
    <dgm:pt modelId="{91365EF4-4D15-42EA-904F-E5575FE74E22}" type="pres">
      <dgm:prSet presAssocID="{50F0DDFD-092D-42EC-AF79-DF9BFC3C1FB2}" presName="Name9" presStyleLbl="parChTrans1D2" presStyleIdx="5" presStyleCnt="18"/>
      <dgm:spPr/>
    </dgm:pt>
    <dgm:pt modelId="{7BD604FC-EC56-44AC-B620-70CB2E3E5F81}" type="pres">
      <dgm:prSet presAssocID="{50F0DDFD-092D-42EC-AF79-DF9BFC3C1FB2}" presName="connTx" presStyleLbl="parChTrans1D2" presStyleIdx="5" presStyleCnt="18"/>
      <dgm:spPr/>
    </dgm:pt>
    <dgm:pt modelId="{54AE5281-8639-4404-A427-D83992D1A591}" type="pres">
      <dgm:prSet presAssocID="{603E8D19-8C15-4EDE-8737-5A60CFAB7CDD}" presName="node" presStyleLbl="node1" presStyleIdx="5" presStyleCnt="18" custScaleX="167389" custRadScaleRad="109095" custRadScaleInc="-27679">
        <dgm:presLayoutVars>
          <dgm:bulletEnabled val="1"/>
        </dgm:presLayoutVars>
      </dgm:prSet>
      <dgm:spPr>
        <a:prstGeom prst="round2DiagRect">
          <a:avLst/>
        </a:prstGeom>
      </dgm:spPr>
    </dgm:pt>
    <dgm:pt modelId="{57B78ED0-BFA4-4AE5-A817-28E19141FA44}" type="pres">
      <dgm:prSet presAssocID="{E3BE209B-48C5-4845-8E1F-F39C90CDCDC6}" presName="Name9" presStyleLbl="parChTrans1D2" presStyleIdx="6" presStyleCnt="18"/>
      <dgm:spPr/>
    </dgm:pt>
    <dgm:pt modelId="{BA3C0C3F-3E04-477B-B32F-9A0F265C6303}" type="pres">
      <dgm:prSet presAssocID="{E3BE209B-48C5-4845-8E1F-F39C90CDCDC6}" presName="connTx" presStyleLbl="parChTrans1D2" presStyleIdx="6" presStyleCnt="18"/>
      <dgm:spPr/>
    </dgm:pt>
    <dgm:pt modelId="{C1198172-4306-4AC7-82D2-1C006327CA0D}" type="pres">
      <dgm:prSet presAssocID="{1D9217B4-2203-4B0E-8634-8FEF56AD0DE1}" presName="node" presStyleLbl="node1" presStyleIdx="6" presStyleCnt="18" custScaleX="192013" custScaleY="156364" custRadScaleRad="139714" custRadScaleInc="-81893">
        <dgm:presLayoutVars>
          <dgm:bulletEnabled val="1"/>
        </dgm:presLayoutVars>
      </dgm:prSet>
      <dgm:spPr>
        <a:prstGeom prst="round2DiagRect">
          <a:avLst/>
        </a:prstGeom>
      </dgm:spPr>
    </dgm:pt>
    <dgm:pt modelId="{209F9D79-B94E-4D71-9C14-C1804363DDB3}" type="pres">
      <dgm:prSet presAssocID="{1578F75F-6E4B-42D7-B7F7-05AFB47AC60B}" presName="Name9" presStyleLbl="parChTrans1D2" presStyleIdx="7" presStyleCnt="18"/>
      <dgm:spPr/>
    </dgm:pt>
    <dgm:pt modelId="{C97A6361-CCCC-4596-A349-5F35A48A743D}" type="pres">
      <dgm:prSet presAssocID="{1578F75F-6E4B-42D7-B7F7-05AFB47AC60B}" presName="connTx" presStyleLbl="parChTrans1D2" presStyleIdx="7" presStyleCnt="18"/>
      <dgm:spPr/>
    </dgm:pt>
    <dgm:pt modelId="{2552966D-7777-411D-BBAD-703CB621ACE8}" type="pres">
      <dgm:prSet presAssocID="{CE7C76EE-0E11-450E-A488-07008C7D78D5}" presName="node" presStyleLbl="node1" presStyleIdx="7" presStyleCnt="18" custScaleX="134790" custScaleY="122870" custRadScaleRad="98013" custRadScaleInc="-81536">
        <dgm:presLayoutVars>
          <dgm:bulletEnabled val="1"/>
        </dgm:presLayoutVars>
      </dgm:prSet>
      <dgm:spPr>
        <a:prstGeom prst="round2DiagRect">
          <a:avLst/>
        </a:prstGeom>
      </dgm:spPr>
    </dgm:pt>
    <dgm:pt modelId="{C63EA474-4160-45A1-A1B1-2EE018EA70DB}" type="pres">
      <dgm:prSet presAssocID="{0906EBC2-F91E-427F-9BE7-6E44981327C0}" presName="Name9" presStyleLbl="parChTrans1D2" presStyleIdx="8" presStyleCnt="18"/>
      <dgm:spPr/>
    </dgm:pt>
    <dgm:pt modelId="{D6E54F8E-A6A4-4EC7-9AE2-F81B36054863}" type="pres">
      <dgm:prSet presAssocID="{0906EBC2-F91E-427F-9BE7-6E44981327C0}" presName="connTx" presStyleLbl="parChTrans1D2" presStyleIdx="8" presStyleCnt="18"/>
      <dgm:spPr/>
    </dgm:pt>
    <dgm:pt modelId="{51EE0E7A-9987-423D-A6A3-64A0F47600E1}" type="pres">
      <dgm:prSet presAssocID="{F40C8327-6569-4A18-8297-3FA5190162F4}" presName="node" presStyleLbl="node1" presStyleIdx="8" presStyleCnt="18" custScaleX="130186" custRadScaleRad="100190" custRadScaleInc="1610">
        <dgm:presLayoutVars>
          <dgm:bulletEnabled val="1"/>
        </dgm:presLayoutVars>
      </dgm:prSet>
      <dgm:spPr>
        <a:prstGeom prst="round2DiagRect">
          <a:avLst/>
        </a:prstGeom>
      </dgm:spPr>
    </dgm:pt>
    <dgm:pt modelId="{98A44EA3-6E9D-49F9-A508-310ED25351B9}" type="pres">
      <dgm:prSet presAssocID="{AA28C6D4-A9D5-4B2A-A66C-644076F39A4B}" presName="Name9" presStyleLbl="parChTrans1D2" presStyleIdx="9" presStyleCnt="18"/>
      <dgm:spPr/>
    </dgm:pt>
    <dgm:pt modelId="{C0B74543-9216-4335-9586-2E1A146F51C3}" type="pres">
      <dgm:prSet presAssocID="{AA28C6D4-A9D5-4B2A-A66C-644076F39A4B}" presName="connTx" presStyleLbl="parChTrans1D2" presStyleIdx="9" presStyleCnt="18"/>
      <dgm:spPr/>
    </dgm:pt>
    <dgm:pt modelId="{397159BC-6E00-44A5-86DA-4ED11F9F946E}" type="pres">
      <dgm:prSet presAssocID="{BE894DF4-2023-44DC-94A3-226F2B0299C0}" presName="node" presStyleLbl="node1" presStyleIdx="9" presStyleCnt="18" custScaleX="131979" custScaleY="108747" custRadScaleRad="94975" custRadScaleInc="76715">
        <dgm:presLayoutVars>
          <dgm:bulletEnabled val="1"/>
        </dgm:presLayoutVars>
      </dgm:prSet>
      <dgm:spPr>
        <a:prstGeom prst="round2DiagRect">
          <a:avLst/>
        </a:prstGeom>
      </dgm:spPr>
    </dgm:pt>
    <dgm:pt modelId="{F640F08D-70AB-46B6-A427-C9B491F3C47E}" type="pres">
      <dgm:prSet presAssocID="{10DEB98D-52BE-4B70-B59E-4485252A1A53}" presName="Name9" presStyleLbl="parChTrans1D2" presStyleIdx="10" presStyleCnt="18"/>
      <dgm:spPr/>
    </dgm:pt>
    <dgm:pt modelId="{D34682A0-E61E-4360-ABD4-B15B8A9FBBD3}" type="pres">
      <dgm:prSet presAssocID="{10DEB98D-52BE-4B70-B59E-4485252A1A53}" presName="connTx" presStyleLbl="parChTrans1D2" presStyleIdx="10" presStyleCnt="18"/>
      <dgm:spPr/>
    </dgm:pt>
    <dgm:pt modelId="{63BF16BB-1CBB-4B11-AE10-2B90204ED9B9}" type="pres">
      <dgm:prSet presAssocID="{C9B5CF38-E6AF-4589-81C1-34B75B19EE2C}" presName="node" presStyleLbl="node1" presStyleIdx="10" presStyleCnt="18" custScaleX="183419" custScaleY="138200" custRadScaleRad="135571" custRadScaleInc="83280">
        <dgm:presLayoutVars>
          <dgm:bulletEnabled val="1"/>
        </dgm:presLayoutVars>
      </dgm:prSet>
      <dgm:spPr>
        <a:prstGeom prst="round2DiagRect">
          <a:avLst/>
        </a:prstGeom>
      </dgm:spPr>
    </dgm:pt>
    <dgm:pt modelId="{47BCBAAE-13A0-4A5C-A82F-E1300E433D50}" type="pres">
      <dgm:prSet presAssocID="{CBCAB60D-8731-448C-A164-BD722DCA4733}" presName="Name9" presStyleLbl="parChTrans1D2" presStyleIdx="11" presStyleCnt="18"/>
      <dgm:spPr/>
    </dgm:pt>
    <dgm:pt modelId="{2CE02C9B-8795-463D-A5F8-24CB5F6FDB1A}" type="pres">
      <dgm:prSet presAssocID="{CBCAB60D-8731-448C-A164-BD722DCA4733}" presName="connTx" presStyleLbl="parChTrans1D2" presStyleIdx="11" presStyleCnt="18"/>
      <dgm:spPr/>
    </dgm:pt>
    <dgm:pt modelId="{FED77131-FE3D-4E9F-87FA-97A0406923E0}" type="pres">
      <dgm:prSet presAssocID="{7BBA5FE5-7F1E-450D-BFAF-F0C7E54EB77A}" presName="node" presStyleLbl="node1" presStyleIdx="11" presStyleCnt="18" custScaleX="144244" custScaleY="115926" custRadScaleRad="93876" custRadScaleInc="126844">
        <dgm:presLayoutVars>
          <dgm:bulletEnabled val="1"/>
        </dgm:presLayoutVars>
      </dgm:prSet>
      <dgm:spPr>
        <a:prstGeom prst="round2DiagRect">
          <a:avLst/>
        </a:prstGeom>
      </dgm:spPr>
    </dgm:pt>
    <dgm:pt modelId="{8022FBF0-544F-4E08-A7B9-268833AB0E8F}" type="pres">
      <dgm:prSet presAssocID="{F4F86540-9BA1-42DE-A569-FE1868BCBA75}" presName="Name9" presStyleLbl="parChTrans1D2" presStyleIdx="12" presStyleCnt="18"/>
      <dgm:spPr/>
    </dgm:pt>
    <dgm:pt modelId="{24B9CFFF-53F3-449F-93D9-B9575A545693}" type="pres">
      <dgm:prSet presAssocID="{F4F86540-9BA1-42DE-A569-FE1868BCBA75}" presName="connTx" presStyleLbl="parChTrans1D2" presStyleIdx="12" presStyleCnt="18"/>
      <dgm:spPr/>
    </dgm:pt>
    <dgm:pt modelId="{8363E0AC-3996-4083-B3F8-DDEC1CDCF9EB}" type="pres">
      <dgm:prSet presAssocID="{383D74B2-0AEB-4F5F-91A4-06F47BEA0071}" presName="node" presStyleLbl="node1" presStyleIdx="12" presStyleCnt="18" custScaleX="172844" custScaleY="134738" custRadScaleRad="151294" custRadScaleInc="82348">
        <dgm:presLayoutVars>
          <dgm:bulletEnabled val="1"/>
        </dgm:presLayoutVars>
      </dgm:prSet>
      <dgm:spPr>
        <a:prstGeom prst="round2DiagRect">
          <a:avLst/>
        </a:prstGeom>
      </dgm:spPr>
    </dgm:pt>
    <dgm:pt modelId="{641B1EFC-5FBC-45FF-BB2C-E12696F06AAE}" type="pres">
      <dgm:prSet presAssocID="{DB5D1B34-2F93-4A57-8325-16EDEB7C8884}" presName="Name9" presStyleLbl="parChTrans1D2" presStyleIdx="13" presStyleCnt="18"/>
      <dgm:spPr/>
    </dgm:pt>
    <dgm:pt modelId="{D28ADC50-D36E-43C8-BB2C-0D706D8D91B3}" type="pres">
      <dgm:prSet presAssocID="{DB5D1B34-2F93-4A57-8325-16EDEB7C8884}" presName="connTx" presStyleLbl="parChTrans1D2" presStyleIdx="13" presStyleCnt="18"/>
      <dgm:spPr/>
    </dgm:pt>
    <dgm:pt modelId="{321B6691-5A35-4F6C-987B-F74D55FE60E6}" type="pres">
      <dgm:prSet presAssocID="{0700791A-584E-4683-97B0-075D62BC219C}" presName="node" presStyleLbl="node1" presStyleIdx="13" presStyleCnt="18" custScaleX="159071" custScaleY="124502" custRadScaleRad="119413" custRadScaleInc="60181">
        <dgm:presLayoutVars>
          <dgm:bulletEnabled val="1"/>
        </dgm:presLayoutVars>
      </dgm:prSet>
      <dgm:spPr>
        <a:prstGeom prst="round2DiagRect">
          <a:avLst/>
        </a:prstGeom>
      </dgm:spPr>
    </dgm:pt>
    <dgm:pt modelId="{5642E5F8-FC9A-4CEE-A7AB-9634AC4A5C2F}" type="pres">
      <dgm:prSet presAssocID="{A31C331C-1D53-4B1B-8D01-5999C629C307}" presName="Name9" presStyleLbl="parChTrans1D2" presStyleIdx="14" presStyleCnt="18"/>
      <dgm:spPr/>
    </dgm:pt>
    <dgm:pt modelId="{27089009-C84B-4A09-9B3D-74B3B1AE08F5}" type="pres">
      <dgm:prSet presAssocID="{A31C331C-1D53-4B1B-8D01-5999C629C307}" presName="connTx" presStyleLbl="parChTrans1D2" presStyleIdx="14" presStyleCnt="18"/>
      <dgm:spPr/>
    </dgm:pt>
    <dgm:pt modelId="{72A6D39C-CA49-4D32-B38C-E1CC815096F1}" type="pres">
      <dgm:prSet presAssocID="{16429D33-8E71-4507-9D52-FA7333B5AD8B}" presName="node" presStyleLbl="node1" presStyleIdx="14" presStyleCnt="18" custScaleX="164499" custScaleY="113630" custRadScaleRad="154446" custRadScaleInc="10676">
        <dgm:presLayoutVars>
          <dgm:bulletEnabled val="1"/>
        </dgm:presLayoutVars>
      </dgm:prSet>
      <dgm:spPr>
        <a:prstGeom prst="round2DiagRect">
          <a:avLst/>
        </a:prstGeom>
      </dgm:spPr>
    </dgm:pt>
    <dgm:pt modelId="{7B9D9EFE-B006-4F83-A216-52337D2CB0C1}" type="pres">
      <dgm:prSet presAssocID="{71BBB338-8FEF-4CBB-B09A-8741603ECF58}" presName="Name9" presStyleLbl="parChTrans1D2" presStyleIdx="15" presStyleCnt="18"/>
      <dgm:spPr/>
    </dgm:pt>
    <dgm:pt modelId="{F8140BEC-2EEA-4EFB-85B5-31AE74C44C71}" type="pres">
      <dgm:prSet presAssocID="{71BBB338-8FEF-4CBB-B09A-8741603ECF58}" presName="connTx" presStyleLbl="parChTrans1D2" presStyleIdx="15" presStyleCnt="18"/>
      <dgm:spPr/>
    </dgm:pt>
    <dgm:pt modelId="{DFC12A7B-5E1A-4C6B-8685-C4A29F3BC3C1}" type="pres">
      <dgm:prSet presAssocID="{082776EC-1BF3-4607-B158-A2E214154521}" presName="node" presStyleLbl="node1" presStyleIdx="15" presStyleCnt="18" custScaleX="146982" custScaleY="87931" custRadScaleRad="112401" custRadScaleInc="-37783">
        <dgm:presLayoutVars>
          <dgm:bulletEnabled val="1"/>
        </dgm:presLayoutVars>
      </dgm:prSet>
      <dgm:spPr>
        <a:prstGeom prst="round2DiagRect">
          <a:avLst/>
        </a:prstGeom>
      </dgm:spPr>
    </dgm:pt>
    <dgm:pt modelId="{B4CF1DC7-613C-4F32-8C6A-F323A4FB13FC}" type="pres">
      <dgm:prSet presAssocID="{FF076DFE-7A14-457C-A087-6AB061BB50A6}" presName="Name9" presStyleLbl="parChTrans1D2" presStyleIdx="16" presStyleCnt="18"/>
      <dgm:spPr/>
    </dgm:pt>
    <dgm:pt modelId="{60D424B2-9841-4B86-BCF4-507BD860575E}" type="pres">
      <dgm:prSet presAssocID="{FF076DFE-7A14-457C-A087-6AB061BB50A6}" presName="connTx" presStyleLbl="parChTrans1D2" presStyleIdx="16" presStyleCnt="18"/>
      <dgm:spPr/>
    </dgm:pt>
    <dgm:pt modelId="{A0225D67-B0D8-4151-9549-ED56C9ABB784}" type="pres">
      <dgm:prSet presAssocID="{539C0BA8-566C-46CF-8D09-143450D4E81D}" presName="node" presStyleLbl="node1" presStyleIdx="16" presStyleCnt="18" custScaleX="171848" custScaleY="87931" custRadScaleRad="139489" custRadScaleInc="-83019">
        <dgm:presLayoutVars>
          <dgm:bulletEnabled val="1"/>
        </dgm:presLayoutVars>
      </dgm:prSet>
      <dgm:spPr>
        <a:prstGeom prst="round2DiagRect">
          <a:avLst/>
        </a:prstGeom>
      </dgm:spPr>
    </dgm:pt>
    <dgm:pt modelId="{61C7EBBE-7915-4A84-AB67-2D4652345F33}" type="pres">
      <dgm:prSet presAssocID="{FC925AEB-D768-4F7D-B1C0-2B18ED725ACD}" presName="Name9" presStyleLbl="parChTrans1D2" presStyleIdx="17" presStyleCnt="18"/>
      <dgm:spPr/>
    </dgm:pt>
    <dgm:pt modelId="{49774D0B-E224-407B-AD12-4453BE9462A4}" type="pres">
      <dgm:prSet presAssocID="{FC925AEB-D768-4F7D-B1C0-2B18ED725ACD}" presName="connTx" presStyleLbl="parChTrans1D2" presStyleIdx="17" presStyleCnt="18"/>
      <dgm:spPr/>
    </dgm:pt>
    <dgm:pt modelId="{98283887-D84E-4F6D-AF47-9F1A034A1575}" type="pres">
      <dgm:prSet presAssocID="{48B0CA96-64E6-42E6-B6D2-BCEF04CA1ED6}" presName="node" presStyleLbl="node1" presStyleIdx="17" presStyleCnt="18" custScaleX="155297" custScaleY="66129" custRadScaleRad="100315" custRadScaleInc="-68255">
        <dgm:presLayoutVars>
          <dgm:bulletEnabled val="1"/>
        </dgm:presLayoutVars>
      </dgm:prSet>
      <dgm:spPr>
        <a:prstGeom prst="round2DiagRect">
          <a:avLst/>
        </a:prstGeom>
      </dgm:spPr>
    </dgm:pt>
  </dgm:ptLst>
  <dgm:cxnLst>
    <dgm:cxn modelId="{551B1006-CC9F-400E-97A7-BBAF10A3E8F6}" type="presOf" srcId="{0906EBC2-F91E-427F-9BE7-6E44981327C0}" destId="{D6E54F8E-A6A4-4EC7-9AE2-F81B36054863}" srcOrd="1" destOrd="0" presId="urn:microsoft.com/office/officeart/2005/8/layout/radial1"/>
    <dgm:cxn modelId="{01D2EA08-6A25-4B21-9F40-69C95362212D}" type="presOf" srcId="{F4F86540-9BA1-42DE-A569-FE1868BCBA75}" destId="{8022FBF0-544F-4E08-A7B9-268833AB0E8F}" srcOrd="0" destOrd="0" presId="urn:microsoft.com/office/officeart/2005/8/layout/radial1"/>
    <dgm:cxn modelId="{5A51D109-4CB8-4ACC-BC0E-9F5B3665F446}" srcId="{55F8AE9F-0C0D-4D86-93E8-CA2ED74DB603}" destId="{F40C8327-6569-4A18-8297-3FA5190162F4}" srcOrd="8" destOrd="0" parTransId="{0906EBC2-F91E-427F-9BE7-6E44981327C0}" sibTransId="{53540119-7E0E-4DA6-8E05-12FC2FCBDC52}"/>
    <dgm:cxn modelId="{E582FB09-A52D-441E-A272-C6A5D8BFC9FA}" type="presOf" srcId="{5092BE68-8E44-48A9-B35C-04D60423BCF7}" destId="{DE4879C0-9651-445C-9259-62B6656171D1}" srcOrd="0" destOrd="0" presId="urn:microsoft.com/office/officeart/2005/8/layout/radial1"/>
    <dgm:cxn modelId="{9B87A90C-D63F-4BC7-A059-C4C5CE84A984}" type="presOf" srcId="{F40C8327-6569-4A18-8297-3FA5190162F4}" destId="{51EE0E7A-9987-423D-A6A3-64A0F47600E1}" srcOrd="0" destOrd="0" presId="urn:microsoft.com/office/officeart/2005/8/layout/radial1"/>
    <dgm:cxn modelId="{FB78E70C-DDF5-4EFA-B7C1-BC156E0EBD7C}" type="presOf" srcId="{A31C331C-1D53-4B1B-8D01-5999C629C307}" destId="{5642E5F8-FC9A-4CEE-A7AB-9634AC4A5C2F}" srcOrd="0" destOrd="0" presId="urn:microsoft.com/office/officeart/2005/8/layout/radial1"/>
    <dgm:cxn modelId="{5B449F13-658E-46C7-830E-66751E8E40BF}" type="presOf" srcId="{48B0CA96-64E6-42E6-B6D2-BCEF04CA1ED6}" destId="{98283887-D84E-4F6D-AF47-9F1A034A1575}" srcOrd="0" destOrd="0" presId="urn:microsoft.com/office/officeart/2005/8/layout/radial1"/>
    <dgm:cxn modelId="{2E8E891E-A70C-46C7-9F18-21F714977748}" srcId="{55F8AE9F-0C0D-4D86-93E8-CA2ED74DB603}" destId="{603E8D19-8C15-4EDE-8737-5A60CFAB7CDD}" srcOrd="5" destOrd="0" parTransId="{50F0DDFD-092D-42EC-AF79-DF9BFC3C1FB2}" sibTransId="{0FF9A0B6-3019-4549-A150-5F3175F36B3F}"/>
    <dgm:cxn modelId="{B656C720-3CB8-4464-9B94-236E35B38FEE}" type="presOf" srcId="{DB5D1B34-2F93-4A57-8325-16EDEB7C8884}" destId="{641B1EFC-5FBC-45FF-BB2C-E12696F06AAE}" srcOrd="0" destOrd="0" presId="urn:microsoft.com/office/officeart/2005/8/layout/radial1"/>
    <dgm:cxn modelId="{5636F524-E356-4C9E-943D-64F23A8B9F49}" srcId="{55F8AE9F-0C0D-4D86-93E8-CA2ED74DB603}" destId="{5092BE68-8E44-48A9-B35C-04D60423BCF7}" srcOrd="0" destOrd="0" parTransId="{0BAD5A3F-38D0-45A8-95B9-BE5B7FC5F9E6}" sibTransId="{BEB0D4D1-B4B8-45BF-82C7-58C3EA1398EE}"/>
    <dgm:cxn modelId="{9105F529-0FA4-45E6-BC24-243B84B4FDC9}" type="presOf" srcId="{C9B5CF38-E6AF-4589-81C1-34B75B19EE2C}" destId="{63BF16BB-1CBB-4B11-AE10-2B90204ED9B9}" srcOrd="0" destOrd="0" presId="urn:microsoft.com/office/officeart/2005/8/layout/radial1"/>
    <dgm:cxn modelId="{D9E2712D-8460-4674-8215-23C0A826D771}" type="presOf" srcId="{30B9144C-33A5-4D77-A258-5B049E320A9A}" destId="{AE018E41-A235-4977-8A6B-0EADC539ADE2}" srcOrd="0" destOrd="0" presId="urn:microsoft.com/office/officeart/2005/8/layout/radial1"/>
    <dgm:cxn modelId="{55B90834-1B5A-458E-9581-92C6D1FD25AD}" type="presOf" srcId="{082776EC-1BF3-4607-B158-A2E214154521}" destId="{DFC12A7B-5E1A-4C6B-8685-C4A29F3BC3C1}" srcOrd="0" destOrd="0" presId="urn:microsoft.com/office/officeart/2005/8/layout/radial1"/>
    <dgm:cxn modelId="{A4B3C034-DC29-4F9C-881B-0719D91565B5}" type="presOf" srcId="{CE7C76EE-0E11-450E-A488-07008C7D78D5}" destId="{2552966D-7777-411D-BBAD-703CB621ACE8}" srcOrd="0" destOrd="0" presId="urn:microsoft.com/office/officeart/2005/8/layout/radial1"/>
    <dgm:cxn modelId="{2A66C536-7B95-43A4-99BC-DDCFBE116BB4}" srcId="{55F8AE9F-0C0D-4D86-93E8-CA2ED74DB603}" destId="{36580F0B-CA97-478B-A047-BBF29D0D5AE7}" srcOrd="3" destOrd="0" parTransId="{D1D3FE35-C8D4-41BB-913C-E5EB91DCA201}" sibTransId="{6FC71985-DDA8-4D71-94A1-9964F3785B34}"/>
    <dgm:cxn modelId="{9608453D-BAA7-462A-B48E-B8FB2A9E9B80}" srcId="{55F8AE9F-0C0D-4D86-93E8-CA2ED74DB603}" destId="{CBB21EE3-B09D-45B6-B2ED-2E5BF6B65C43}" srcOrd="2" destOrd="0" parTransId="{9E9DBEA7-C035-4279-B1FC-D64C12242A31}" sibTransId="{478D3EC5-215A-4FC0-8CA5-B1BB8BA4024B}"/>
    <dgm:cxn modelId="{A802EE5B-1007-4569-BFF1-A21E10A6CB54}" type="presOf" srcId="{16429D33-8E71-4507-9D52-FA7333B5AD8B}" destId="{72A6D39C-CA49-4D32-B38C-E1CC815096F1}" srcOrd="0" destOrd="0" presId="urn:microsoft.com/office/officeart/2005/8/layout/radial1"/>
    <dgm:cxn modelId="{690F945C-4EA0-41E8-A7D9-5106975CC42A}" type="presOf" srcId="{0BAD5A3F-38D0-45A8-95B9-BE5B7FC5F9E6}" destId="{5D85E270-C699-45B4-BCF2-A8599B75F8D9}" srcOrd="1" destOrd="0" presId="urn:microsoft.com/office/officeart/2005/8/layout/radial1"/>
    <dgm:cxn modelId="{17044041-D73D-4D32-BEA6-048776326F66}" srcId="{55F8AE9F-0C0D-4D86-93E8-CA2ED74DB603}" destId="{CE7C76EE-0E11-450E-A488-07008C7D78D5}" srcOrd="7" destOrd="0" parTransId="{1578F75F-6E4B-42D7-B7F7-05AFB47AC60B}" sibTransId="{DF0D31D9-17D1-4E7A-A45B-07504BA4B8FB}"/>
    <dgm:cxn modelId="{9A3C7661-71A0-4694-A199-FC60F457E3A1}" type="presOf" srcId="{50F0DDFD-092D-42EC-AF79-DF9BFC3C1FB2}" destId="{91365EF4-4D15-42EA-904F-E5575FE74E22}" srcOrd="0" destOrd="0" presId="urn:microsoft.com/office/officeart/2005/8/layout/radial1"/>
    <dgm:cxn modelId="{D17B5865-9959-4115-ADDF-641899902E96}" type="presOf" srcId="{10DEB98D-52BE-4B70-B59E-4485252A1A53}" destId="{D34682A0-E61E-4360-ABD4-B15B8A9FBBD3}" srcOrd="1" destOrd="0" presId="urn:microsoft.com/office/officeart/2005/8/layout/radial1"/>
    <dgm:cxn modelId="{A91E2E55-9C7E-4C80-A0F7-E2A8CAF80E31}" type="presOf" srcId="{A220BD9C-6AC1-417D-8352-30EF0FD29D8F}" destId="{FF03FCE7-2A0D-419C-8E14-6323E0B4EEDF}" srcOrd="0" destOrd="0" presId="urn:microsoft.com/office/officeart/2005/8/layout/radial1"/>
    <dgm:cxn modelId="{48E23155-0BB7-4CF2-BF84-2B88B597EF19}" type="presOf" srcId="{1D9217B4-2203-4B0E-8634-8FEF56AD0DE1}" destId="{C1198172-4306-4AC7-82D2-1C006327CA0D}" srcOrd="0" destOrd="0" presId="urn:microsoft.com/office/officeart/2005/8/layout/radial1"/>
    <dgm:cxn modelId="{5BC5A058-B1C4-43B7-A698-31EE605821D1}" type="presOf" srcId="{DB5D1B34-2F93-4A57-8325-16EDEB7C8884}" destId="{D28ADC50-D36E-43C8-BB2C-0D706D8D91B3}" srcOrd="1" destOrd="0" presId="urn:microsoft.com/office/officeart/2005/8/layout/radial1"/>
    <dgm:cxn modelId="{3696FE79-2548-4D8D-A5B0-ADA759E29151}" type="presOf" srcId="{CBCAB60D-8731-448C-A164-BD722DCA4733}" destId="{2CE02C9B-8795-463D-A5F8-24CB5F6FDB1A}" srcOrd="1" destOrd="0" presId="urn:microsoft.com/office/officeart/2005/8/layout/radial1"/>
    <dgm:cxn modelId="{ED000B5A-C3A8-48AE-853D-901D4E24F07B}" type="presOf" srcId="{383D74B2-0AEB-4F5F-91A4-06F47BEA0071}" destId="{8363E0AC-3996-4083-B3F8-DDEC1CDCF9EB}" srcOrd="0" destOrd="0" presId="urn:microsoft.com/office/officeart/2005/8/layout/radial1"/>
    <dgm:cxn modelId="{EB910580-B83E-4162-A2C2-5F43BA5E16A0}" type="presOf" srcId="{AA28C6D4-A9D5-4B2A-A66C-644076F39A4B}" destId="{98A44EA3-6E9D-49F9-A508-310ED25351B9}" srcOrd="0" destOrd="0" presId="urn:microsoft.com/office/officeart/2005/8/layout/radial1"/>
    <dgm:cxn modelId="{68A7D380-A663-4CDB-8FE0-C8933005EAE3}" type="presOf" srcId="{30B9144C-33A5-4D77-A258-5B049E320A9A}" destId="{163B432A-82BA-4492-BCCE-FF82117B1BAB}" srcOrd="1" destOrd="0" presId="urn:microsoft.com/office/officeart/2005/8/layout/radial1"/>
    <dgm:cxn modelId="{4DCE6183-94D6-497F-856B-3751E9226054}" srcId="{55F8AE9F-0C0D-4D86-93E8-CA2ED74DB603}" destId="{7BBA5FE5-7F1E-450D-BFAF-F0C7E54EB77A}" srcOrd="11" destOrd="0" parTransId="{CBCAB60D-8731-448C-A164-BD722DCA4733}" sibTransId="{E00449ED-F18D-4BED-93C6-765D4895D903}"/>
    <dgm:cxn modelId="{069E1785-CEE8-4CBD-B3CA-5B699A94A485}" type="presOf" srcId="{1578F75F-6E4B-42D7-B7F7-05AFB47AC60B}" destId="{C97A6361-CCCC-4596-A349-5F35A48A743D}" srcOrd="1" destOrd="0" presId="urn:microsoft.com/office/officeart/2005/8/layout/radial1"/>
    <dgm:cxn modelId="{54CE1D87-EC65-45CF-97B3-76ED3EE96979}" type="presOf" srcId="{9E9DBEA7-C035-4279-B1FC-D64C12242A31}" destId="{02F4DD96-55D6-4C70-98D2-D7BFBE2B6586}" srcOrd="0" destOrd="0" presId="urn:microsoft.com/office/officeart/2005/8/layout/radial1"/>
    <dgm:cxn modelId="{824D4B89-C024-4D50-9944-879E6B099217}" srcId="{55F8AE9F-0C0D-4D86-93E8-CA2ED74DB603}" destId="{C9B5CF38-E6AF-4589-81C1-34B75B19EE2C}" srcOrd="10" destOrd="0" parTransId="{10DEB98D-52BE-4B70-B59E-4485252A1A53}" sibTransId="{0E62E40B-0A9A-4D25-A46B-07DD46FC8FB8}"/>
    <dgm:cxn modelId="{BB6E288B-1955-4369-AAB0-EBB6DB748E36}" srcId="{55F8AE9F-0C0D-4D86-93E8-CA2ED74DB603}" destId="{48B0CA96-64E6-42E6-B6D2-BCEF04CA1ED6}" srcOrd="17" destOrd="0" parTransId="{FC925AEB-D768-4F7D-B1C0-2B18ED725ACD}" sibTransId="{077CF4C6-118A-4CF4-B6B9-A6BDED6F097F}"/>
    <dgm:cxn modelId="{2D50458B-1B51-44D0-A871-ED0E733F92A1}" type="presOf" srcId="{CBCAB60D-8731-448C-A164-BD722DCA4733}" destId="{47BCBAAE-13A0-4A5C-A82F-E1300E433D50}" srcOrd="0" destOrd="0" presId="urn:microsoft.com/office/officeart/2005/8/layout/radial1"/>
    <dgm:cxn modelId="{20FACB8D-D95A-4115-9B6F-0F52C61B18B5}" type="presOf" srcId="{1578F75F-6E4B-42D7-B7F7-05AFB47AC60B}" destId="{209F9D79-B94E-4D71-9C14-C1804363DDB3}" srcOrd="0" destOrd="0" presId="urn:microsoft.com/office/officeart/2005/8/layout/radial1"/>
    <dgm:cxn modelId="{53AA6A8F-D8F3-41F7-95A2-3411C1C860EF}" type="presOf" srcId="{5556ECAE-E200-4DBF-B5EF-B743808B21D3}" destId="{5CAE2E8D-3883-4D7B-BE31-54EEEC83E62B}" srcOrd="0" destOrd="0" presId="urn:microsoft.com/office/officeart/2005/8/layout/radial1"/>
    <dgm:cxn modelId="{D3A83594-5315-495B-BF7E-A0F5D6B8C359}" type="presOf" srcId="{E3BE209B-48C5-4845-8E1F-F39C90CDCDC6}" destId="{BA3C0C3F-3E04-477B-B32F-9A0F265C6303}" srcOrd="1" destOrd="0" presId="urn:microsoft.com/office/officeart/2005/8/layout/radial1"/>
    <dgm:cxn modelId="{BD33119B-A280-4E6D-9513-F8EA2B20CAE1}" type="presOf" srcId="{FC925AEB-D768-4F7D-B1C0-2B18ED725ACD}" destId="{49774D0B-E224-407B-AD12-4453BE9462A4}" srcOrd="1" destOrd="0" presId="urn:microsoft.com/office/officeart/2005/8/layout/radial1"/>
    <dgm:cxn modelId="{086B2F9F-BE2C-4EA7-927F-DAC88D8CF3DD}" srcId="{55F8AE9F-0C0D-4D86-93E8-CA2ED74DB603}" destId="{BE894DF4-2023-44DC-94A3-226F2B0299C0}" srcOrd="9" destOrd="0" parTransId="{AA28C6D4-A9D5-4B2A-A66C-644076F39A4B}" sibTransId="{E2175778-34CC-486C-930F-858FD5880A62}"/>
    <dgm:cxn modelId="{506649A1-D2D8-4978-85F2-EE768FE30FC9}" srcId="{55F8AE9F-0C0D-4D86-93E8-CA2ED74DB603}" destId="{082776EC-1BF3-4607-B158-A2E214154521}" srcOrd="15" destOrd="0" parTransId="{71BBB338-8FEF-4CBB-B09A-8741603ECF58}" sibTransId="{ED272CF3-103E-4F87-B6B7-CC204F07D093}"/>
    <dgm:cxn modelId="{FC7F81A2-5D36-47A3-8CF0-637984E8A61A}" type="presOf" srcId="{7BBA5FE5-7F1E-450D-BFAF-F0C7E54EB77A}" destId="{FED77131-FE3D-4E9F-87FA-97A0406923E0}" srcOrd="0" destOrd="0" presId="urn:microsoft.com/office/officeart/2005/8/layout/radial1"/>
    <dgm:cxn modelId="{977BBBA5-A4D1-4D76-B119-2F8385A9C2C5}" type="presOf" srcId="{9E9DBEA7-C035-4279-B1FC-D64C12242A31}" destId="{458D6D66-7FA2-49AF-A5B4-5D90DE772265}" srcOrd="1" destOrd="0" presId="urn:microsoft.com/office/officeart/2005/8/layout/radial1"/>
    <dgm:cxn modelId="{6956C9A6-CF0D-4779-B48C-798EF513F2E0}" type="presOf" srcId="{A31C331C-1D53-4B1B-8D01-5999C629C307}" destId="{27089009-C84B-4A09-9B3D-74B3B1AE08F5}" srcOrd="1" destOrd="0" presId="urn:microsoft.com/office/officeart/2005/8/layout/radial1"/>
    <dgm:cxn modelId="{EB3B2AAD-11FA-4EF7-822E-BF0EC04F487E}" srcId="{55F8AE9F-0C0D-4D86-93E8-CA2ED74DB603}" destId="{383D74B2-0AEB-4F5F-91A4-06F47BEA0071}" srcOrd="12" destOrd="0" parTransId="{F4F86540-9BA1-42DE-A569-FE1868BCBA75}" sibTransId="{BCD1CBB3-854B-4870-AAC6-32775164DA9E}"/>
    <dgm:cxn modelId="{B20FFAAE-C038-4686-A797-032AD24CBC35}" type="presOf" srcId="{F4F86540-9BA1-42DE-A569-FE1868BCBA75}" destId="{24B9CFFF-53F3-449F-93D9-B9575A545693}" srcOrd="1" destOrd="0" presId="urn:microsoft.com/office/officeart/2005/8/layout/radial1"/>
    <dgm:cxn modelId="{7DA5A5B3-EE2D-4C3F-B5D3-01BC3E0BE5B9}" srcId="{55F8AE9F-0C0D-4D86-93E8-CA2ED74DB603}" destId="{5556ECAE-E200-4DBF-B5EF-B743808B21D3}" srcOrd="1" destOrd="0" parTransId="{12796CDB-C657-4C78-B3CD-CA7BC6903023}" sibTransId="{323D161A-889E-46CD-99DA-4004343D1487}"/>
    <dgm:cxn modelId="{F74A71BA-1434-4877-8DCE-7410C5C7A732}" type="presOf" srcId="{FF076DFE-7A14-457C-A087-6AB061BB50A6}" destId="{60D424B2-9841-4B86-BCF4-507BD860575E}" srcOrd="1" destOrd="0" presId="urn:microsoft.com/office/officeart/2005/8/layout/radial1"/>
    <dgm:cxn modelId="{4BE0A6C0-843C-4BB5-A53D-827A30472021}" type="presOf" srcId="{FF076DFE-7A14-457C-A087-6AB061BB50A6}" destId="{B4CF1DC7-613C-4F32-8C6A-F323A4FB13FC}" srcOrd="0" destOrd="0" presId="urn:microsoft.com/office/officeart/2005/8/layout/radial1"/>
    <dgm:cxn modelId="{190E80C1-2302-46AE-96AE-A4F6BE6D9087}" type="presOf" srcId="{71BBB338-8FEF-4CBB-B09A-8741603ECF58}" destId="{7B9D9EFE-B006-4F83-A216-52337D2CB0C1}" srcOrd="0" destOrd="0" presId="urn:microsoft.com/office/officeart/2005/8/layout/radial1"/>
    <dgm:cxn modelId="{D5E827C3-6408-439F-AEC8-34A3577A4A4A}" type="presOf" srcId="{BE894DF4-2023-44DC-94A3-226F2B0299C0}" destId="{397159BC-6E00-44A5-86DA-4ED11F9F946E}" srcOrd="0" destOrd="0" presId="urn:microsoft.com/office/officeart/2005/8/layout/radial1"/>
    <dgm:cxn modelId="{3F33AEC6-87B4-45D5-B0C5-247A0C3F5AE1}" type="presOf" srcId="{0700791A-584E-4683-97B0-075D62BC219C}" destId="{321B6691-5A35-4F6C-987B-F74D55FE60E6}" srcOrd="0" destOrd="0" presId="urn:microsoft.com/office/officeart/2005/8/layout/radial1"/>
    <dgm:cxn modelId="{1B906CCE-7959-4E4A-A541-78C6002D7565}" type="presOf" srcId="{D1D3FE35-C8D4-41BB-913C-E5EB91DCA201}" destId="{48B92EE1-9BE7-4E5F-AAFB-941CD010EA88}" srcOrd="1" destOrd="0" presId="urn:microsoft.com/office/officeart/2005/8/layout/radial1"/>
    <dgm:cxn modelId="{604723D2-FE71-49AB-882A-A6CF0766530C}" type="presOf" srcId="{0BAD5A3F-38D0-45A8-95B9-BE5B7FC5F9E6}" destId="{EF92DA2C-6F42-4125-B958-706F59735D22}" srcOrd="0" destOrd="0" presId="urn:microsoft.com/office/officeart/2005/8/layout/radial1"/>
    <dgm:cxn modelId="{1813DAD2-3F98-493B-B1BA-D255AD6ACFE3}" type="presOf" srcId="{FC925AEB-D768-4F7D-B1C0-2B18ED725ACD}" destId="{61C7EBBE-7915-4A84-AB67-2D4652345F33}" srcOrd="0" destOrd="0" presId="urn:microsoft.com/office/officeart/2005/8/layout/radial1"/>
    <dgm:cxn modelId="{D5E28CD4-0009-4A91-85FA-0B03EE0D112A}" type="presOf" srcId="{574BA7D9-0268-4BAF-9F61-2705A4172049}" destId="{89F0C221-8562-48E1-8A61-9697CE6C748A}" srcOrd="0" destOrd="0" presId="urn:microsoft.com/office/officeart/2005/8/layout/radial1"/>
    <dgm:cxn modelId="{58D8D7D6-67D2-481B-A2C0-4E5265A9F342}" type="presOf" srcId="{12796CDB-C657-4C78-B3CD-CA7BC6903023}" destId="{13A9D355-8F58-4267-AD9D-8B11088D6AE4}" srcOrd="1" destOrd="0" presId="urn:microsoft.com/office/officeart/2005/8/layout/radial1"/>
    <dgm:cxn modelId="{47E4DFD7-A714-4413-B3CA-07C5A545532B}" srcId="{55F8AE9F-0C0D-4D86-93E8-CA2ED74DB603}" destId="{A220BD9C-6AC1-417D-8352-30EF0FD29D8F}" srcOrd="4" destOrd="0" parTransId="{30B9144C-33A5-4D77-A258-5B049E320A9A}" sibTransId="{0FBA06F6-6E11-4B27-B439-011918527299}"/>
    <dgm:cxn modelId="{974AACD8-3E42-4205-A309-8E9C6FA715FA}" type="presOf" srcId="{D1D3FE35-C8D4-41BB-913C-E5EB91DCA201}" destId="{ACA3C471-8B06-4C60-83F7-026B79F62052}" srcOrd="0" destOrd="0" presId="urn:microsoft.com/office/officeart/2005/8/layout/radial1"/>
    <dgm:cxn modelId="{DACB7EDA-437B-4B82-831C-3CE52855CFEB}" srcId="{55F8AE9F-0C0D-4D86-93E8-CA2ED74DB603}" destId="{16429D33-8E71-4507-9D52-FA7333B5AD8B}" srcOrd="14" destOrd="0" parTransId="{A31C331C-1D53-4B1B-8D01-5999C629C307}" sibTransId="{EB9AB8E7-7CE8-4733-AE6B-C75C333690C9}"/>
    <dgm:cxn modelId="{BDC1C0DC-1735-45B9-86B5-36CC0DA3CF23}" type="presOf" srcId="{71BBB338-8FEF-4CBB-B09A-8741603ECF58}" destId="{F8140BEC-2EEA-4EFB-85B5-31AE74C44C71}" srcOrd="1" destOrd="0" presId="urn:microsoft.com/office/officeart/2005/8/layout/radial1"/>
    <dgm:cxn modelId="{A85F2DDD-0D3C-450D-BD71-455A85BF9A9D}" type="presOf" srcId="{50F0DDFD-092D-42EC-AF79-DF9BFC3C1FB2}" destId="{7BD604FC-EC56-44AC-B620-70CB2E3E5F81}" srcOrd="1" destOrd="0" presId="urn:microsoft.com/office/officeart/2005/8/layout/radial1"/>
    <dgm:cxn modelId="{82E048DD-2B21-42FD-8E6D-E4740D1C3078}" type="presOf" srcId="{CBB21EE3-B09D-45B6-B2ED-2E5BF6B65C43}" destId="{23D315D6-C437-404F-B46B-2AC2EACEC776}" srcOrd="0" destOrd="0" presId="urn:microsoft.com/office/officeart/2005/8/layout/radial1"/>
    <dgm:cxn modelId="{91A486DE-37DB-4D1C-A58E-CB9E8CB56850}" srcId="{574BA7D9-0268-4BAF-9F61-2705A4172049}" destId="{55F8AE9F-0C0D-4D86-93E8-CA2ED74DB603}" srcOrd="0" destOrd="0" parTransId="{5A246333-D70F-4833-AEE8-1390DDB8BDD1}" sibTransId="{992A9FD6-57DE-4B11-BDD1-0535099BB550}"/>
    <dgm:cxn modelId="{B4B8E9E0-820A-4399-9A69-A6DF71364538}" type="presOf" srcId="{E3BE209B-48C5-4845-8E1F-F39C90CDCDC6}" destId="{57B78ED0-BFA4-4AE5-A817-28E19141FA44}" srcOrd="0" destOrd="0" presId="urn:microsoft.com/office/officeart/2005/8/layout/radial1"/>
    <dgm:cxn modelId="{83DB15E9-E71B-4F56-9FF3-3C3F3121E8CB}" type="presOf" srcId="{603E8D19-8C15-4EDE-8737-5A60CFAB7CDD}" destId="{54AE5281-8639-4404-A427-D83992D1A591}" srcOrd="0" destOrd="0" presId="urn:microsoft.com/office/officeart/2005/8/layout/radial1"/>
    <dgm:cxn modelId="{59377BEB-0AF1-481D-B71E-9AEA3AFBE958}" type="presOf" srcId="{36580F0B-CA97-478B-A047-BBF29D0D5AE7}" destId="{CAC4DA7D-FA17-46C6-A8D4-B15EC4A62F23}" srcOrd="0" destOrd="0" presId="urn:microsoft.com/office/officeart/2005/8/layout/radial1"/>
    <dgm:cxn modelId="{9A411CEC-A67C-4454-BBF9-2167EA577DB5}" type="presOf" srcId="{12796CDB-C657-4C78-B3CD-CA7BC6903023}" destId="{83374CB7-2EE2-4DFA-BADF-61E13453E8D6}" srcOrd="0" destOrd="0" presId="urn:microsoft.com/office/officeart/2005/8/layout/radial1"/>
    <dgm:cxn modelId="{2B33D4F6-43C5-4887-A511-3CABF070B9F3}" srcId="{55F8AE9F-0C0D-4D86-93E8-CA2ED74DB603}" destId="{1D9217B4-2203-4B0E-8634-8FEF56AD0DE1}" srcOrd="6" destOrd="0" parTransId="{E3BE209B-48C5-4845-8E1F-F39C90CDCDC6}" sibTransId="{4D7E228F-B40A-4C9A-9AD0-5994334E4BEF}"/>
    <dgm:cxn modelId="{FEB63BF7-7C4F-40E4-A375-2D19842AE03E}" srcId="{55F8AE9F-0C0D-4D86-93E8-CA2ED74DB603}" destId="{0700791A-584E-4683-97B0-075D62BC219C}" srcOrd="13" destOrd="0" parTransId="{DB5D1B34-2F93-4A57-8325-16EDEB7C8884}" sibTransId="{9E964E05-B6A1-4A29-BF99-8A1BE4EB039F}"/>
    <dgm:cxn modelId="{27FEB0F7-510D-4823-9E76-5BC94B8DA7D1}" type="presOf" srcId="{AA28C6D4-A9D5-4B2A-A66C-644076F39A4B}" destId="{C0B74543-9216-4335-9586-2E1A146F51C3}" srcOrd="1" destOrd="0" presId="urn:microsoft.com/office/officeart/2005/8/layout/radial1"/>
    <dgm:cxn modelId="{A600F9F9-4024-4206-8740-867ABBF9765F}" type="presOf" srcId="{539C0BA8-566C-46CF-8D09-143450D4E81D}" destId="{A0225D67-B0D8-4151-9549-ED56C9ABB784}" srcOrd="0" destOrd="0" presId="urn:microsoft.com/office/officeart/2005/8/layout/radial1"/>
    <dgm:cxn modelId="{EB1F31FB-C8D6-4A68-92F0-0AA0C0A8DC71}" type="presOf" srcId="{10DEB98D-52BE-4B70-B59E-4485252A1A53}" destId="{F640F08D-70AB-46B6-A427-C9B491F3C47E}" srcOrd="0" destOrd="0" presId="urn:microsoft.com/office/officeart/2005/8/layout/radial1"/>
    <dgm:cxn modelId="{8E8C4AFC-4360-45FB-A34F-4F28FE00274B}" type="presOf" srcId="{0906EBC2-F91E-427F-9BE7-6E44981327C0}" destId="{C63EA474-4160-45A1-A1B1-2EE018EA70DB}" srcOrd="0" destOrd="0" presId="urn:microsoft.com/office/officeart/2005/8/layout/radial1"/>
    <dgm:cxn modelId="{1C4E1BFD-EE54-4841-B2F8-C77F100956F6}" type="presOf" srcId="{55F8AE9F-0C0D-4D86-93E8-CA2ED74DB603}" destId="{8227E511-2FEB-4B91-B35D-74E21C59D75F}" srcOrd="0" destOrd="0" presId="urn:microsoft.com/office/officeart/2005/8/layout/radial1"/>
    <dgm:cxn modelId="{C7DB23FF-EBB9-494A-8904-1AC88B81743B}" srcId="{55F8AE9F-0C0D-4D86-93E8-CA2ED74DB603}" destId="{539C0BA8-566C-46CF-8D09-143450D4E81D}" srcOrd="16" destOrd="0" parTransId="{FF076DFE-7A14-457C-A087-6AB061BB50A6}" sibTransId="{1EC6C0EA-6CDC-43E7-9098-18ED676B8FE2}"/>
    <dgm:cxn modelId="{525576B1-FD7A-4896-9CCC-C6D5560D5724}" type="presParOf" srcId="{89F0C221-8562-48E1-8A61-9697CE6C748A}" destId="{8227E511-2FEB-4B91-B35D-74E21C59D75F}" srcOrd="0" destOrd="0" presId="urn:microsoft.com/office/officeart/2005/8/layout/radial1"/>
    <dgm:cxn modelId="{B1E1BF4C-99EC-44A1-8A4D-F5F79FB7DC9D}" type="presParOf" srcId="{89F0C221-8562-48E1-8A61-9697CE6C748A}" destId="{EF92DA2C-6F42-4125-B958-706F59735D22}" srcOrd="1" destOrd="0" presId="urn:microsoft.com/office/officeart/2005/8/layout/radial1"/>
    <dgm:cxn modelId="{E082B468-EEC0-4123-938D-40E1FFDE428D}" type="presParOf" srcId="{EF92DA2C-6F42-4125-B958-706F59735D22}" destId="{5D85E270-C699-45B4-BCF2-A8599B75F8D9}" srcOrd="0" destOrd="0" presId="urn:microsoft.com/office/officeart/2005/8/layout/radial1"/>
    <dgm:cxn modelId="{D6E9AA1E-E124-41DC-BA14-F36DD8936F82}" type="presParOf" srcId="{89F0C221-8562-48E1-8A61-9697CE6C748A}" destId="{DE4879C0-9651-445C-9259-62B6656171D1}" srcOrd="2" destOrd="0" presId="urn:microsoft.com/office/officeart/2005/8/layout/radial1"/>
    <dgm:cxn modelId="{7DCC0194-EACB-4037-B46E-92AA4AA455DF}" type="presParOf" srcId="{89F0C221-8562-48E1-8A61-9697CE6C748A}" destId="{83374CB7-2EE2-4DFA-BADF-61E13453E8D6}" srcOrd="3" destOrd="0" presId="urn:microsoft.com/office/officeart/2005/8/layout/radial1"/>
    <dgm:cxn modelId="{3A1BCE9D-8C76-4870-A205-BF0992541EBE}" type="presParOf" srcId="{83374CB7-2EE2-4DFA-BADF-61E13453E8D6}" destId="{13A9D355-8F58-4267-AD9D-8B11088D6AE4}" srcOrd="0" destOrd="0" presId="urn:microsoft.com/office/officeart/2005/8/layout/radial1"/>
    <dgm:cxn modelId="{B869F36B-7A05-4B7B-AA4B-10685EFB0D1C}" type="presParOf" srcId="{89F0C221-8562-48E1-8A61-9697CE6C748A}" destId="{5CAE2E8D-3883-4D7B-BE31-54EEEC83E62B}" srcOrd="4" destOrd="0" presId="urn:microsoft.com/office/officeart/2005/8/layout/radial1"/>
    <dgm:cxn modelId="{15D046C4-BB49-4CEA-BD97-C10B44EFDAF7}" type="presParOf" srcId="{89F0C221-8562-48E1-8A61-9697CE6C748A}" destId="{02F4DD96-55D6-4C70-98D2-D7BFBE2B6586}" srcOrd="5" destOrd="0" presId="urn:microsoft.com/office/officeart/2005/8/layout/radial1"/>
    <dgm:cxn modelId="{89C1EDFA-7306-4226-ADC7-025B79055E70}" type="presParOf" srcId="{02F4DD96-55D6-4C70-98D2-D7BFBE2B6586}" destId="{458D6D66-7FA2-49AF-A5B4-5D90DE772265}" srcOrd="0" destOrd="0" presId="urn:microsoft.com/office/officeart/2005/8/layout/radial1"/>
    <dgm:cxn modelId="{1633A234-CC88-4590-A955-5C16809B3DAE}" type="presParOf" srcId="{89F0C221-8562-48E1-8A61-9697CE6C748A}" destId="{23D315D6-C437-404F-B46B-2AC2EACEC776}" srcOrd="6" destOrd="0" presId="urn:microsoft.com/office/officeart/2005/8/layout/radial1"/>
    <dgm:cxn modelId="{617F47E7-40CE-4005-9CF3-D061452671D8}" type="presParOf" srcId="{89F0C221-8562-48E1-8A61-9697CE6C748A}" destId="{ACA3C471-8B06-4C60-83F7-026B79F62052}" srcOrd="7" destOrd="0" presId="urn:microsoft.com/office/officeart/2005/8/layout/radial1"/>
    <dgm:cxn modelId="{C93C8EEC-3ADC-48BA-8652-BFF3ECE93129}" type="presParOf" srcId="{ACA3C471-8B06-4C60-83F7-026B79F62052}" destId="{48B92EE1-9BE7-4E5F-AAFB-941CD010EA88}" srcOrd="0" destOrd="0" presId="urn:microsoft.com/office/officeart/2005/8/layout/radial1"/>
    <dgm:cxn modelId="{CF0D1CF7-2134-4610-9EE8-011393B7CCC9}" type="presParOf" srcId="{89F0C221-8562-48E1-8A61-9697CE6C748A}" destId="{CAC4DA7D-FA17-46C6-A8D4-B15EC4A62F23}" srcOrd="8" destOrd="0" presId="urn:microsoft.com/office/officeart/2005/8/layout/radial1"/>
    <dgm:cxn modelId="{5227DE97-FC79-403B-B88B-80A9390C1CD3}" type="presParOf" srcId="{89F0C221-8562-48E1-8A61-9697CE6C748A}" destId="{AE018E41-A235-4977-8A6B-0EADC539ADE2}" srcOrd="9" destOrd="0" presId="urn:microsoft.com/office/officeart/2005/8/layout/radial1"/>
    <dgm:cxn modelId="{F892C380-40A2-4344-A5D5-553533E023E2}" type="presParOf" srcId="{AE018E41-A235-4977-8A6B-0EADC539ADE2}" destId="{163B432A-82BA-4492-BCCE-FF82117B1BAB}" srcOrd="0" destOrd="0" presId="urn:microsoft.com/office/officeart/2005/8/layout/radial1"/>
    <dgm:cxn modelId="{D0FED2A2-7A55-4E0A-B13F-56A4AD465D50}" type="presParOf" srcId="{89F0C221-8562-48E1-8A61-9697CE6C748A}" destId="{FF03FCE7-2A0D-419C-8E14-6323E0B4EEDF}" srcOrd="10" destOrd="0" presId="urn:microsoft.com/office/officeart/2005/8/layout/radial1"/>
    <dgm:cxn modelId="{93425011-EE25-4F44-B31A-6E1D402AAF90}" type="presParOf" srcId="{89F0C221-8562-48E1-8A61-9697CE6C748A}" destId="{91365EF4-4D15-42EA-904F-E5575FE74E22}" srcOrd="11" destOrd="0" presId="urn:microsoft.com/office/officeart/2005/8/layout/radial1"/>
    <dgm:cxn modelId="{CCDC1003-DECD-4006-B1C9-D4C76458D56D}" type="presParOf" srcId="{91365EF4-4D15-42EA-904F-E5575FE74E22}" destId="{7BD604FC-EC56-44AC-B620-70CB2E3E5F81}" srcOrd="0" destOrd="0" presId="urn:microsoft.com/office/officeart/2005/8/layout/radial1"/>
    <dgm:cxn modelId="{CD831CED-E4FC-4155-9613-6B3C6E072E9B}" type="presParOf" srcId="{89F0C221-8562-48E1-8A61-9697CE6C748A}" destId="{54AE5281-8639-4404-A427-D83992D1A591}" srcOrd="12" destOrd="0" presId="urn:microsoft.com/office/officeart/2005/8/layout/radial1"/>
    <dgm:cxn modelId="{D0ECB22C-F116-4A5F-8635-47A1CCAABEFF}" type="presParOf" srcId="{89F0C221-8562-48E1-8A61-9697CE6C748A}" destId="{57B78ED0-BFA4-4AE5-A817-28E19141FA44}" srcOrd="13" destOrd="0" presId="urn:microsoft.com/office/officeart/2005/8/layout/radial1"/>
    <dgm:cxn modelId="{003BD904-3270-4E5F-BC9A-1D082EDBC2A6}" type="presParOf" srcId="{57B78ED0-BFA4-4AE5-A817-28E19141FA44}" destId="{BA3C0C3F-3E04-477B-B32F-9A0F265C6303}" srcOrd="0" destOrd="0" presId="urn:microsoft.com/office/officeart/2005/8/layout/radial1"/>
    <dgm:cxn modelId="{2E86C516-D9D6-4E45-9E21-C57704B08A6B}" type="presParOf" srcId="{89F0C221-8562-48E1-8A61-9697CE6C748A}" destId="{C1198172-4306-4AC7-82D2-1C006327CA0D}" srcOrd="14" destOrd="0" presId="urn:microsoft.com/office/officeart/2005/8/layout/radial1"/>
    <dgm:cxn modelId="{656E8DBB-3376-4043-816D-5249AF1C32AC}" type="presParOf" srcId="{89F0C221-8562-48E1-8A61-9697CE6C748A}" destId="{209F9D79-B94E-4D71-9C14-C1804363DDB3}" srcOrd="15" destOrd="0" presId="urn:microsoft.com/office/officeart/2005/8/layout/radial1"/>
    <dgm:cxn modelId="{7E76F18C-DE4B-408B-979B-8134C52C663E}" type="presParOf" srcId="{209F9D79-B94E-4D71-9C14-C1804363DDB3}" destId="{C97A6361-CCCC-4596-A349-5F35A48A743D}" srcOrd="0" destOrd="0" presId="urn:microsoft.com/office/officeart/2005/8/layout/radial1"/>
    <dgm:cxn modelId="{147ADEA3-84B4-4732-AE58-23900BD35456}" type="presParOf" srcId="{89F0C221-8562-48E1-8A61-9697CE6C748A}" destId="{2552966D-7777-411D-BBAD-703CB621ACE8}" srcOrd="16" destOrd="0" presId="urn:microsoft.com/office/officeart/2005/8/layout/radial1"/>
    <dgm:cxn modelId="{65468DDC-E665-4D8A-B7C2-70F64221366C}" type="presParOf" srcId="{89F0C221-8562-48E1-8A61-9697CE6C748A}" destId="{C63EA474-4160-45A1-A1B1-2EE018EA70DB}" srcOrd="17" destOrd="0" presId="urn:microsoft.com/office/officeart/2005/8/layout/radial1"/>
    <dgm:cxn modelId="{DFCD43FE-F437-4A8C-8944-ED962FD72051}" type="presParOf" srcId="{C63EA474-4160-45A1-A1B1-2EE018EA70DB}" destId="{D6E54F8E-A6A4-4EC7-9AE2-F81B36054863}" srcOrd="0" destOrd="0" presId="urn:microsoft.com/office/officeart/2005/8/layout/radial1"/>
    <dgm:cxn modelId="{9933A8A8-47DC-445F-A1A9-D7D9A0B1A007}" type="presParOf" srcId="{89F0C221-8562-48E1-8A61-9697CE6C748A}" destId="{51EE0E7A-9987-423D-A6A3-64A0F47600E1}" srcOrd="18" destOrd="0" presId="urn:microsoft.com/office/officeart/2005/8/layout/radial1"/>
    <dgm:cxn modelId="{4CDD96CE-ECAE-4E5B-BF6E-18D03208EE75}" type="presParOf" srcId="{89F0C221-8562-48E1-8A61-9697CE6C748A}" destId="{98A44EA3-6E9D-49F9-A508-310ED25351B9}" srcOrd="19" destOrd="0" presId="urn:microsoft.com/office/officeart/2005/8/layout/radial1"/>
    <dgm:cxn modelId="{D317C0BF-BF98-43F8-AA7D-27AFF6809E86}" type="presParOf" srcId="{98A44EA3-6E9D-49F9-A508-310ED25351B9}" destId="{C0B74543-9216-4335-9586-2E1A146F51C3}" srcOrd="0" destOrd="0" presId="urn:microsoft.com/office/officeart/2005/8/layout/radial1"/>
    <dgm:cxn modelId="{16834AAB-4B98-4AF9-B939-5A654F45837D}" type="presParOf" srcId="{89F0C221-8562-48E1-8A61-9697CE6C748A}" destId="{397159BC-6E00-44A5-86DA-4ED11F9F946E}" srcOrd="20" destOrd="0" presId="urn:microsoft.com/office/officeart/2005/8/layout/radial1"/>
    <dgm:cxn modelId="{2891F5F5-EBFA-466C-B05E-E1266D6CF01D}" type="presParOf" srcId="{89F0C221-8562-48E1-8A61-9697CE6C748A}" destId="{F640F08D-70AB-46B6-A427-C9B491F3C47E}" srcOrd="21" destOrd="0" presId="urn:microsoft.com/office/officeart/2005/8/layout/radial1"/>
    <dgm:cxn modelId="{99AFA8F1-9E21-4DC5-8D85-2C5CFDAE2DCB}" type="presParOf" srcId="{F640F08D-70AB-46B6-A427-C9B491F3C47E}" destId="{D34682A0-E61E-4360-ABD4-B15B8A9FBBD3}" srcOrd="0" destOrd="0" presId="urn:microsoft.com/office/officeart/2005/8/layout/radial1"/>
    <dgm:cxn modelId="{32495851-D85E-4C7D-B382-376654CE2382}" type="presParOf" srcId="{89F0C221-8562-48E1-8A61-9697CE6C748A}" destId="{63BF16BB-1CBB-4B11-AE10-2B90204ED9B9}" srcOrd="22" destOrd="0" presId="urn:microsoft.com/office/officeart/2005/8/layout/radial1"/>
    <dgm:cxn modelId="{84D4B4D6-86AC-4253-9A45-69DE28DC1C9D}" type="presParOf" srcId="{89F0C221-8562-48E1-8A61-9697CE6C748A}" destId="{47BCBAAE-13A0-4A5C-A82F-E1300E433D50}" srcOrd="23" destOrd="0" presId="urn:microsoft.com/office/officeart/2005/8/layout/radial1"/>
    <dgm:cxn modelId="{002479DC-3517-40AF-A17C-0ED277D2E711}" type="presParOf" srcId="{47BCBAAE-13A0-4A5C-A82F-E1300E433D50}" destId="{2CE02C9B-8795-463D-A5F8-24CB5F6FDB1A}" srcOrd="0" destOrd="0" presId="urn:microsoft.com/office/officeart/2005/8/layout/radial1"/>
    <dgm:cxn modelId="{BA29072C-F6B3-465B-A192-7473C9DC15F6}" type="presParOf" srcId="{89F0C221-8562-48E1-8A61-9697CE6C748A}" destId="{FED77131-FE3D-4E9F-87FA-97A0406923E0}" srcOrd="24" destOrd="0" presId="urn:microsoft.com/office/officeart/2005/8/layout/radial1"/>
    <dgm:cxn modelId="{863C6609-3260-4A25-AA03-729EB389E39A}" type="presParOf" srcId="{89F0C221-8562-48E1-8A61-9697CE6C748A}" destId="{8022FBF0-544F-4E08-A7B9-268833AB0E8F}" srcOrd="25" destOrd="0" presId="urn:microsoft.com/office/officeart/2005/8/layout/radial1"/>
    <dgm:cxn modelId="{9DC8526C-95AF-42D2-89FA-407DBE8399D6}" type="presParOf" srcId="{8022FBF0-544F-4E08-A7B9-268833AB0E8F}" destId="{24B9CFFF-53F3-449F-93D9-B9575A545693}" srcOrd="0" destOrd="0" presId="urn:microsoft.com/office/officeart/2005/8/layout/radial1"/>
    <dgm:cxn modelId="{3B44FC68-42B4-4532-9F2B-B7C4025BA28E}" type="presParOf" srcId="{89F0C221-8562-48E1-8A61-9697CE6C748A}" destId="{8363E0AC-3996-4083-B3F8-DDEC1CDCF9EB}" srcOrd="26" destOrd="0" presId="urn:microsoft.com/office/officeart/2005/8/layout/radial1"/>
    <dgm:cxn modelId="{434E82C2-BDE9-4B03-A358-B3F4D298B9B9}" type="presParOf" srcId="{89F0C221-8562-48E1-8A61-9697CE6C748A}" destId="{641B1EFC-5FBC-45FF-BB2C-E12696F06AAE}" srcOrd="27" destOrd="0" presId="urn:microsoft.com/office/officeart/2005/8/layout/radial1"/>
    <dgm:cxn modelId="{08698B75-72E3-4FE9-B48E-0960DAF6A6DA}" type="presParOf" srcId="{641B1EFC-5FBC-45FF-BB2C-E12696F06AAE}" destId="{D28ADC50-D36E-43C8-BB2C-0D706D8D91B3}" srcOrd="0" destOrd="0" presId="urn:microsoft.com/office/officeart/2005/8/layout/radial1"/>
    <dgm:cxn modelId="{045FC1EA-8B12-48CC-A0BE-0790940DFAB0}" type="presParOf" srcId="{89F0C221-8562-48E1-8A61-9697CE6C748A}" destId="{321B6691-5A35-4F6C-987B-F74D55FE60E6}" srcOrd="28" destOrd="0" presId="urn:microsoft.com/office/officeart/2005/8/layout/radial1"/>
    <dgm:cxn modelId="{E76C7E2D-0B4B-4103-A1E5-8644E6FE1ACC}" type="presParOf" srcId="{89F0C221-8562-48E1-8A61-9697CE6C748A}" destId="{5642E5F8-FC9A-4CEE-A7AB-9634AC4A5C2F}" srcOrd="29" destOrd="0" presId="urn:microsoft.com/office/officeart/2005/8/layout/radial1"/>
    <dgm:cxn modelId="{A1BED7BB-7526-43BE-B381-D3C7ED86B8DD}" type="presParOf" srcId="{5642E5F8-FC9A-4CEE-A7AB-9634AC4A5C2F}" destId="{27089009-C84B-4A09-9B3D-74B3B1AE08F5}" srcOrd="0" destOrd="0" presId="urn:microsoft.com/office/officeart/2005/8/layout/radial1"/>
    <dgm:cxn modelId="{F6F35EC4-543C-4BFF-A796-216E19BAD0D4}" type="presParOf" srcId="{89F0C221-8562-48E1-8A61-9697CE6C748A}" destId="{72A6D39C-CA49-4D32-B38C-E1CC815096F1}" srcOrd="30" destOrd="0" presId="urn:microsoft.com/office/officeart/2005/8/layout/radial1"/>
    <dgm:cxn modelId="{311365CA-7E29-401E-91BF-767699BF7101}" type="presParOf" srcId="{89F0C221-8562-48E1-8A61-9697CE6C748A}" destId="{7B9D9EFE-B006-4F83-A216-52337D2CB0C1}" srcOrd="31" destOrd="0" presId="urn:microsoft.com/office/officeart/2005/8/layout/radial1"/>
    <dgm:cxn modelId="{52C948AB-802A-439A-82E6-F2CD2B9791AB}" type="presParOf" srcId="{7B9D9EFE-B006-4F83-A216-52337D2CB0C1}" destId="{F8140BEC-2EEA-4EFB-85B5-31AE74C44C71}" srcOrd="0" destOrd="0" presId="urn:microsoft.com/office/officeart/2005/8/layout/radial1"/>
    <dgm:cxn modelId="{E0D5FDE8-8338-4E83-9E81-1FD2568A98DF}" type="presParOf" srcId="{89F0C221-8562-48E1-8A61-9697CE6C748A}" destId="{DFC12A7B-5E1A-4C6B-8685-C4A29F3BC3C1}" srcOrd="32" destOrd="0" presId="urn:microsoft.com/office/officeart/2005/8/layout/radial1"/>
    <dgm:cxn modelId="{C2D8FABB-FA7A-4573-A65E-4B414EE7D42F}" type="presParOf" srcId="{89F0C221-8562-48E1-8A61-9697CE6C748A}" destId="{B4CF1DC7-613C-4F32-8C6A-F323A4FB13FC}" srcOrd="33" destOrd="0" presId="urn:microsoft.com/office/officeart/2005/8/layout/radial1"/>
    <dgm:cxn modelId="{BD92A7E9-D766-4AFF-8DF5-7B126504619F}" type="presParOf" srcId="{B4CF1DC7-613C-4F32-8C6A-F323A4FB13FC}" destId="{60D424B2-9841-4B86-BCF4-507BD860575E}" srcOrd="0" destOrd="0" presId="urn:microsoft.com/office/officeart/2005/8/layout/radial1"/>
    <dgm:cxn modelId="{AD333261-B121-4B6D-A95D-C5EFA2428337}" type="presParOf" srcId="{89F0C221-8562-48E1-8A61-9697CE6C748A}" destId="{A0225D67-B0D8-4151-9549-ED56C9ABB784}" srcOrd="34" destOrd="0" presId="urn:microsoft.com/office/officeart/2005/8/layout/radial1"/>
    <dgm:cxn modelId="{322A732E-833B-42CA-9C04-CC92400D082A}" type="presParOf" srcId="{89F0C221-8562-48E1-8A61-9697CE6C748A}" destId="{61C7EBBE-7915-4A84-AB67-2D4652345F33}" srcOrd="35" destOrd="0" presId="urn:microsoft.com/office/officeart/2005/8/layout/radial1"/>
    <dgm:cxn modelId="{B1892BFD-350F-48B1-BB6E-8E3DB83DEE5B}" type="presParOf" srcId="{61C7EBBE-7915-4A84-AB67-2D4652345F33}" destId="{49774D0B-E224-407B-AD12-4453BE9462A4}" srcOrd="0" destOrd="0" presId="urn:microsoft.com/office/officeart/2005/8/layout/radial1"/>
    <dgm:cxn modelId="{96B7CCDB-2530-436E-BD7D-59884AF4298C}" type="presParOf" srcId="{89F0C221-8562-48E1-8A61-9697CE6C748A}" destId="{98283887-D84E-4F6D-AF47-9F1A034A1575}" srcOrd="36" destOrd="0" presId="urn:microsoft.com/office/officeart/2005/8/layout/radial1"/>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227E511-2FEB-4B91-B35D-74E21C59D75F}">
      <dsp:nvSpPr>
        <dsp:cNvPr id="0" name=""/>
        <dsp:cNvSpPr/>
      </dsp:nvSpPr>
      <dsp:spPr>
        <a:xfrm>
          <a:off x="3177595" y="1545526"/>
          <a:ext cx="1586414" cy="1682637"/>
        </a:xfrm>
        <a:prstGeom prst="roundRect">
          <a:avLst/>
        </a:prstGeom>
        <a:solidFill>
          <a:schemeClr val="accent1">
            <a:hueOff val="0"/>
            <a:satOff val="0"/>
            <a:lum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lang="sv-SE" sz="1400" b="1" u="none" kern="1200"/>
            <a:t>FRAMTIDENS ÄLDREOMSORG</a:t>
          </a:r>
          <a:br>
            <a:rPr lang="sv-SE" sz="1000" kern="1200"/>
          </a:br>
          <a:br>
            <a:rPr lang="sv-SE" sz="1000" kern="1200"/>
          </a:br>
          <a:r>
            <a:rPr lang="sv-SE" sz="1000" kern="1200"/>
            <a:t>Styrgrupp</a:t>
          </a:r>
        </a:p>
        <a:p>
          <a:pPr marL="0" lvl="0" indent="0" algn="ctr" defTabSz="622300">
            <a:lnSpc>
              <a:spcPct val="90000"/>
            </a:lnSpc>
            <a:spcBef>
              <a:spcPct val="0"/>
            </a:spcBef>
            <a:spcAft>
              <a:spcPct val="35000"/>
            </a:spcAft>
            <a:buFont typeface="Arial" panose="020B0604020202020204" pitchFamily="34" charset="0"/>
            <a:buNone/>
          </a:pPr>
          <a:r>
            <a:rPr lang="sv-SE" sz="1000" kern="1200"/>
            <a:t>Projektgrupp </a:t>
          </a:r>
        </a:p>
        <a:p>
          <a:pPr marL="0" lvl="0" indent="0" algn="ctr" defTabSz="622300">
            <a:lnSpc>
              <a:spcPct val="90000"/>
            </a:lnSpc>
            <a:spcBef>
              <a:spcPct val="0"/>
            </a:spcBef>
            <a:spcAft>
              <a:spcPct val="35000"/>
            </a:spcAft>
            <a:buFont typeface="Arial" panose="020B0604020202020204" pitchFamily="34" charset="0"/>
            <a:buNone/>
          </a:pPr>
          <a:r>
            <a:rPr lang="sv-SE" sz="1000" kern="1200"/>
            <a:t>Politisk referensgrupp </a:t>
          </a:r>
        </a:p>
        <a:p>
          <a:pPr marL="0" lvl="0" indent="0" algn="ctr" defTabSz="622300">
            <a:lnSpc>
              <a:spcPct val="90000"/>
            </a:lnSpc>
            <a:spcBef>
              <a:spcPct val="0"/>
            </a:spcBef>
            <a:spcAft>
              <a:spcPct val="35000"/>
            </a:spcAft>
            <a:buFont typeface="Arial" panose="020B0604020202020204" pitchFamily="34" charset="0"/>
            <a:buNone/>
          </a:pPr>
          <a:r>
            <a:rPr lang="sv-SE" sz="1000" kern="1200"/>
            <a:t>Socialnämnd</a:t>
          </a:r>
        </a:p>
        <a:p>
          <a:pPr marL="0" lvl="0" indent="0" algn="ctr" defTabSz="622300">
            <a:lnSpc>
              <a:spcPct val="90000"/>
            </a:lnSpc>
            <a:spcBef>
              <a:spcPct val="0"/>
            </a:spcBef>
            <a:spcAft>
              <a:spcPct val="35000"/>
            </a:spcAft>
            <a:buFont typeface="Arial" panose="020B0604020202020204" pitchFamily="34" charset="0"/>
            <a:buNone/>
          </a:pPr>
          <a:r>
            <a:rPr lang="sv-SE" sz="1000" kern="1200"/>
            <a:t>Kommunfullmäktige</a:t>
          </a:r>
        </a:p>
      </dsp:txBody>
      <dsp:txXfrm>
        <a:off x="3255037" y="1622968"/>
        <a:ext cx="1431530" cy="1527753"/>
      </dsp:txXfrm>
    </dsp:sp>
    <dsp:sp modelId="{EF92DA2C-6F42-4125-B958-706F59735D22}">
      <dsp:nvSpPr>
        <dsp:cNvPr id="0" name=""/>
        <dsp:cNvSpPr/>
      </dsp:nvSpPr>
      <dsp:spPr>
        <a:xfrm rot="16237895">
          <a:off x="3520583" y="1074479"/>
          <a:ext cx="929229" cy="13036"/>
        </a:xfrm>
        <a:custGeom>
          <a:avLst/>
          <a:gdLst/>
          <a:ahLst/>
          <a:cxnLst/>
          <a:rect l="0" t="0" r="0" b="0"/>
          <a:pathLst>
            <a:path>
              <a:moveTo>
                <a:pt x="0" y="6518"/>
              </a:moveTo>
              <a:lnTo>
                <a:pt x="929229" y="6518"/>
              </a:lnTo>
            </a:path>
          </a:pathLst>
        </a:custGeom>
        <a:noFill/>
        <a:ln w="1905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sv-SE" sz="500" kern="1200"/>
        </a:p>
      </dsp:txBody>
      <dsp:txXfrm>
        <a:off x="3961967" y="1057766"/>
        <a:ext cx="46461" cy="46461"/>
      </dsp:txXfrm>
    </dsp:sp>
    <dsp:sp modelId="{DE4879C0-9651-445C-9259-62B6656171D1}">
      <dsp:nvSpPr>
        <dsp:cNvPr id="0" name=""/>
        <dsp:cNvSpPr/>
      </dsp:nvSpPr>
      <dsp:spPr>
        <a:xfrm>
          <a:off x="3610914" y="-1821"/>
          <a:ext cx="765624" cy="618245"/>
        </a:xfrm>
        <a:prstGeom prst="round2Diag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350" tIns="6350" rIns="6350" bIns="6350" numCol="1" spcCol="1270" anchor="ctr" anchorCtr="0">
          <a:noAutofit/>
        </a:bodyPr>
        <a:lstStyle/>
        <a:p>
          <a:pPr marL="0" lvl="0" indent="0" algn="ctr" defTabSz="444500">
            <a:lnSpc>
              <a:spcPct val="90000"/>
            </a:lnSpc>
            <a:spcBef>
              <a:spcPct val="0"/>
            </a:spcBef>
            <a:spcAft>
              <a:spcPct val="35000"/>
            </a:spcAft>
            <a:buNone/>
          </a:pPr>
          <a:r>
            <a:rPr lang="sv-SE" sz="1000" kern="1200"/>
            <a:t>Attraktiv arbetsgivare</a:t>
          </a:r>
        </a:p>
      </dsp:txBody>
      <dsp:txXfrm>
        <a:off x="3641094" y="28359"/>
        <a:ext cx="705264" cy="557885"/>
      </dsp:txXfrm>
    </dsp:sp>
    <dsp:sp modelId="{83374CB7-2EE2-4DFA-BADF-61E13453E8D6}">
      <dsp:nvSpPr>
        <dsp:cNvPr id="0" name=""/>
        <dsp:cNvSpPr/>
      </dsp:nvSpPr>
      <dsp:spPr>
        <a:xfrm rot="18122540">
          <a:off x="4232050" y="1358976"/>
          <a:ext cx="756024" cy="13036"/>
        </a:xfrm>
        <a:custGeom>
          <a:avLst/>
          <a:gdLst/>
          <a:ahLst/>
          <a:cxnLst/>
          <a:rect l="0" t="0" r="0" b="0"/>
          <a:pathLst>
            <a:path>
              <a:moveTo>
                <a:pt x="0" y="6518"/>
              </a:moveTo>
              <a:lnTo>
                <a:pt x="756024" y="6518"/>
              </a:lnTo>
            </a:path>
          </a:pathLst>
        </a:custGeom>
        <a:noFill/>
        <a:ln w="1905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sv-SE" sz="500" kern="1200"/>
        </a:p>
      </dsp:txBody>
      <dsp:txXfrm>
        <a:off x="4591162" y="1346593"/>
        <a:ext cx="37801" cy="37801"/>
      </dsp:txXfrm>
    </dsp:sp>
    <dsp:sp modelId="{5CAE2E8D-3883-4D7B-BE31-54EEEC83E62B}">
      <dsp:nvSpPr>
        <dsp:cNvPr id="0" name=""/>
        <dsp:cNvSpPr/>
      </dsp:nvSpPr>
      <dsp:spPr>
        <a:xfrm>
          <a:off x="4597586" y="494589"/>
          <a:ext cx="752651" cy="579163"/>
        </a:xfrm>
        <a:prstGeom prst="round2Diag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350" tIns="6350" rIns="6350" bIns="6350" numCol="1" spcCol="1270" anchor="ctr" anchorCtr="0">
          <a:noAutofit/>
        </a:bodyPr>
        <a:lstStyle/>
        <a:p>
          <a:pPr marL="0" lvl="0" indent="0" algn="ctr" defTabSz="444500">
            <a:lnSpc>
              <a:spcPct val="90000"/>
            </a:lnSpc>
            <a:spcBef>
              <a:spcPct val="0"/>
            </a:spcBef>
            <a:spcAft>
              <a:spcPct val="35000"/>
            </a:spcAft>
            <a:buNone/>
          </a:pPr>
          <a:r>
            <a:rPr lang="sv-SE" sz="1000" kern="1200"/>
            <a:t>Medborgar-dialog</a:t>
          </a:r>
        </a:p>
      </dsp:txBody>
      <dsp:txXfrm>
        <a:off x="4625858" y="522861"/>
        <a:ext cx="696107" cy="522619"/>
      </dsp:txXfrm>
    </dsp:sp>
    <dsp:sp modelId="{02F4DD96-55D6-4C70-98D2-D7BFBE2B6586}">
      <dsp:nvSpPr>
        <dsp:cNvPr id="0" name=""/>
        <dsp:cNvSpPr/>
      </dsp:nvSpPr>
      <dsp:spPr>
        <a:xfrm rot="19209527">
          <a:off x="4364197" y="1225416"/>
          <a:ext cx="1981491" cy="13036"/>
        </a:xfrm>
        <a:custGeom>
          <a:avLst/>
          <a:gdLst/>
          <a:ahLst/>
          <a:cxnLst/>
          <a:rect l="0" t="0" r="0" b="0"/>
          <a:pathLst>
            <a:path>
              <a:moveTo>
                <a:pt x="0" y="6518"/>
              </a:moveTo>
              <a:lnTo>
                <a:pt x="1981491" y="6518"/>
              </a:lnTo>
            </a:path>
          </a:pathLst>
        </a:custGeom>
        <a:noFill/>
        <a:ln w="1905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311150">
            <a:lnSpc>
              <a:spcPct val="90000"/>
            </a:lnSpc>
            <a:spcBef>
              <a:spcPct val="0"/>
            </a:spcBef>
            <a:spcAft>
              <a:spcPct val="35000"/>
            </a:spcAft>
            <a:buNone/>
          </a:pPr>
          <a:endParaRPr lang="sv-SE" sz="700" kern="1200"/>
        </a:p>
      </dsp:txBody>
      <dsp:txXfrm>
        <a:off x="5305405" y="1182397"/>
        <a:ext cx="99074" cy="99074"/>
      </dsp:txXfrm>
    </dsp:sp>
    <dsp:sp modelId="{23D315D6-C437-404F-B46B-2AC2EACEC776}">
      <dsp:nvSpPr>
        <dsp:cNvPr id="0" name=""/>
        <dsp:cNvSpPr/>
      </dsp:nvSpPr>
      <dsp:spPr>
        <a:xfrm>
          <a:off x="5900801" y="4470"/>
          <a:ext cx="1062602" cy="657390"/>
        </a:xfrm>
        <a:prstGeom prst="round2Diag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350" tIns="6350" rIns="6350" bIns="6350" numCol="1" spcCol="1270" anchor="ctr" anchorCtr="0">
          <a:noAutofit/>
        </a:bodyPr>
        <a:lstStyle/>
        <a:p>
          <a:pPr marL="0" lvl="0" indent="0" algn="ctr" defTabSz="444500">
            <a:lnSpc>
              <a:spcPct val="90000"/>
            </a:lnSpc>
            <a:spcBef>
              <a:spcPct val="0"/>
            </a:spcBef>
            <a:spcAft>
              <a:spcPct val="35000"/>
            </a:spcAft>
            <a:buNone/>
          </a:pPr>
          <a:r>
            <a:rPr lang="sv-SE" sz="1000" kern="1200"/>
            <a:t>Utskrivningslag, vårdtyngd </a:t>
          </a:r>
        </a:p>
      </dsp:txBody>
      <dsp:txXfrm>
        <a:off x="5932892" y="36561"/>
        <a:ext cx="998420" cy="593208"/>
      </dsp:txXfrm>
    </dsp:sp>
    <dsp:sp modelId="{ACA3C471-8B06-4C60-83F7-026B79F62052}">
      <dsp:nvSpPr>
        <dsp:cNvPr id="0" name=""/>
        <dsp:cNvSpPr/>
      </dsp:nvSpPr>
      <dsp:spPr>
        <a:xfrm rot="20399500">
          <a:off x="4682182" y="1886926"/>
          <a:ext cx="1287224" cy="13036"/>
        </a:xfrm>
        <a:custGeom>
          <a:avLst/>
          <a:gdLst/>
          <a:ahLst/>
          <a:cxnLst/>
          <a:rect l="0" t="0" r="0" b="0"/>
          <a:pathLst>
            <a:path>
              <a:moveTo>
                <a:pt x="0" y="6518"/>
              </a:moveTo>
              <a:lnTo>
                <a:pt x="1287224" y="6518"/>
              </a:lnTo>
            </a:path>
          </a:pathLst>
        </a:custGeom>
        <a:noFill/>
        <a:ln w="1905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sv-SE" sz="500" kern="1200"/>
        </a:p>
      </dsp:txBody>
      <dsp:txXfrm>
        <a:off x="5293614" y="1861264"/>
        <a:ext cx="64361" cy="64361"/>
      </dsp:txXfrm>
    </dsp:sp>
    <dsp:sp modelId="{CAC4DA7D-FA17-46C6-A8D4-B15EC4A62F23}">
      <dsp:nvSpPr>
        <dsp:cNvPr id="0" name=""/>
        <dsp:cNvSpPr/>
      </dsp:nvSpPr>
      <dsp:spPr>
        <a:xfrm>
          <a:off x="5853365" y="1151714"/>
          <a:ext cx="1118120" cy="692100"/>
        </a:xfrm>
        <a:prstGeom prst="round2Diag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350" tIns="6350" rIns="6350" bIns="6350" numCol="1" spcCol="1270" anchor="ctr" anchorCtr="0">
          <a:noAutofit/>
        </a:bodyPr>
        <a:lstStyle/>
        <a:p>
          <a:pPr marL="0" lvl="0" indent="0" algn="ctr" defTabSz="444500">
            <a:lnSpc>
              <a:spcPct val="90000"/>
            </a:lnSpc>
            <a:spcBef>
              <a:spcPct val="0"/>
            </a:spcBef>
            <a:spcAft>
              <a:spcPct val="35000"/>
            </a:spcAft>
            <a:buNone/>
          </a:pPr>
          <a:r>
            <a:rPr lang="sv-SE" sz="1000" kern="1200"/>
            <a:t>Nya Socialtjänstlagen (SOL)</a:t>
          </a:r>
        </a:p>
      </dsp:txBody>
      <dsp:txXfrm>
        <a:off x="5887151" y="1185500"/>
        <a:ext cx="1050548" cy="624528"/>
      </dsp:txXfrm>
    </dsp:sp>
    <dsp:sp modelId="{AE018E41-A235-4977-8A6B-0EADC539ADE2}">
      <dsp:nvSpPr>
        <dsp:cNvPr id="0" name=""/>
        <dsp:cNvSpPr/>
      </dsp:nvSpPr>
      <dsp:spPr>
        <a:xfrm rot="21337735">
          <a:off x="4758731" y="2235282"/>
          <a:ext cx="2219211" cy="13036"/>
        </a:xfrm>
        <a:custGeom>
          <a:avLst/>
          <a:gdLst/>
          <a:ahLst/>
          <a:cxnLst/>
          <a:rect l="0" t="0" r="0" b="0"/>
          <a:pathLst>
            <a:path>
              <a:moveTo>
                <a:pt x="0" y="6518"/>
              </a:moveTo>
              <a:lnTo>
                <a:pt x="2219211" y="6518"/>
              </a:lnTo>
            </a:path>
          </a:pathLst>
        </a:custGeom>
        <a:noFill/>
        <a:ln w="1905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311150">
            <a:lnSpc>
              <a:spcPct val="90000"/>
            </a:lnSpc>
            <a:spcBef>
              <a:spcPct val="0"/>
            </a:spcBef>
            <a:spcAft>
              <a:spcPct val="35000"/>
            </a:spcAft>
            <a:buNone/>
          </a:pPr>
          <a:endParaRPr lang="sv-SE" sz="700" kern="1200"/>
        </a:p>
      </dsp:txBody>
      <dsp:txXfrm>
        <a:off x="5812856" y="2186320"/>
        <a:ext cx="110960" cy="110960"/>
      </dsp:txXfrm>
    </dsp:sp>
    <dsp:sp modelId="{FF03FCE7-2A0D-419C-8E14-6323E0B4EEDF}">
      <dsp:nvSpPr>
        <dsp:cNvPr id="0" name=""/>
        <dsp:cNvSpPr/>
      </dsp:nvSpPr>
      <dsp:spPr>
        <a:xfrm>
          <a:off x="6971928" y="1834821"/>
          <a:ext cx="864522" cy="579163"/>
        </a:xfrm>
        <a:prstGeom prst="round2Diag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350" tIns="6350" rIns="6350" bIns="6350" numCol="1" spcCol="1270" anchor="ctr" anchorCtr="0">
          <a:noAutofit/>
        </a:bodyPr>
        <a:lstStyle/>
        <a:p>
          <a:pPr marL="0" lvl="0" indent="0" algn="ctr" defTabSz="444500">
            <a:lnSpc>
              <a:spcPct val="90000"/>
            </a:lnSpc>
            <a:spcBef>
              <a:spcPct val="0"/>
            </a:spcBef>
            <a:spcAft>
              <a:spcPct val="35000"/>
            </a:spcAft>
            <a:buNone/>
          </a:pPr>
          <a:r>
            <a:rPr lang="sv-SE" sz="1000" kern="1200"/>
            <a:t>Hälso- och sjukvårdslag (HSL)</a:t>
          </a:r>
        </a:p>
      </dsp:txBody>
      <dsp:txXfrm>
        <a:off x="7000200" y="1863093"/>
        <a:ext cx="807978" cy="522619"/>
      </dsp:txXfrm>
    </dsp:sp>
    <dsp:sp modelId="{91365EF4-4D15-42EA-904F-E5575FE74E22}">
      <dsp:nvSpPr>
        <dsp:cNvPr id="0" name=""/>
        <dsp:cNvSpPr/>
      </dsp:nvSpPr>
      <dsp:spPr>
        <a:xfrm rot="559035">
          <a:off x="4747193" y="2600907"/>
          <a:ext cx="1136160" cy="13036"/>
        </a:xfrm>
        <a:custGeom>
          <a:avLst/>
          <a:gdLst/>
          <a:ahLst/>
          <a:cxnLst/>
          <a:rect l="0" t="0" r="0" b="0"/>
          <a:pathLst>
            <a:path>
              <a:moveTo>
                <a:pt x="0" y="6518"/>
              </a:moveTo>
              <a:lnTo>
                <a:pt x="1136160" y="6518"/>
              </a:lnTo>
            </a:path>
          </a:pathLst>
        </a:custGeom>
        <a:noFill/>
        <a:ln w="1905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sv-SE" sz="500" kern="1200"/>
        </a:p>
      </dsp:txBody>
      <dsp:txXfrm>
        <a:off x="5286869" y="2579021"/>
        <a:ext cx="56808" cy="56808"/>
      </dsp:txXfrm>
    </dsp:sp>
    <dsp:sp modelId="{54AE5281-8639-4404-A427-D83992D1A591}">
      <dsp:nvSpPr>
        <dsp:cNvPr id="0" name=""/>
        <dsp:cNvSpPr/>
      </dsp:nvSpPr>
      <dsp:spPr>
        <a:xfrm>
          <a:off x="5858552" y="2486504"/>
          <a:ext cx="969455" cy="579163"/>
        </a:xfrm>
        <a:prstGeom prst="round2Diag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350" tIns="6350" rIns="6350" bIns="6350" numCol="1" spcCol="1270" anchor="ctr" anchorCtr="0">
          <a:noAutofit/>
        </a:bodyPr>
        <a:lstStyle/>
        <a:p>
          <a:pPr marL="0" lvl="0" indent="0" algn="ctr" defTabSz="444500">
            <a:lnSpc>
              <a:spcPct val="90000"/>
            </a:lnSpc>
            <a:spcBef>
              <a:spcPct val="0"/>
            </a:spcBef>
            <a:spcAft>
              <a:spcPct val="35000"/>
            </a:spcAft>
            <a:buNone/>
          </a:pPr>
          <a:r>
            <a:rPr lang="sv-SE" sz="1000" kern="1200"/>
            <a:t>Digitala inköp &amp; matlådor.</a:t>
          </a:r>
        </a:p>
        <a:p>
          <a:pPr marL="0" lvl="0" indent="0" algn="ctr" defTabSz="444500">
            <a:lnSpc>
              <a:spcPct val="90000"/>
            </a:lnSpc>
            <a:spcBef>
              <a:spcPct val="0"/>
            </a:spcBef>
            <a:spcAft>
              <a:spcPct val="35000"/>
            </a:spcAft>
            <a:buNone/>
          </a:pPr>
          <a:r>
            <a:rPr lang="sv-SE" sz="1000" kern="1200"/>
            <a:t>Digital tillsyn</a:t>
          </a:r>
        </a:p>
      </dsp:txBody>
      <dsp:txXfrm>
        <a:off x="5886824" y="2514776"/>
        <a:ext cx="912911" cy="522619"/>
      </dsp:txXfrm>
    </dsp:sp>
    <dsp:sp modelId="{57B78ED0-BFA4-4AE5-A817-28E19141FA44}">
      <dsp:nvSpPr>
        <dsp:cNvPr id="0" name=""/>
        <dsp:cNvSpPr/>
      </dsp:nvSpPr>
      <dsp:spPr>
        <a:xfrm rot="1393198">
          <a:off x="4635112" y="3041489"/>
          <a:ext cx="1753633" cy="13036"/>
        </a:xfrm>
        <a:custGeom>
          <a:avLst/>
          <a:gdLst/>
          <a:ahLst/>
          <a:cxnLst/>
          <a:rect l="0" t="0" r="0" b="0"/>
          <a:pathLst>
            <a:path>
              <a:moveTo>
                <a:pt x="0" y="6518"/>
              </a:moveTo>
              <a:lnTo>
                <a:pt x="1753633" y="6518"/>
              </a:lnTo>
            </a:path>
          </a:pathLst>
        </a:custGeom>
        <a:noFill/>
        <a:ln w="1905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66700">
            <a:lnSpc>
              <a:spcPct val="90000"/>
            </a:lnSpc>
            <a:spcBef>
              <a:spcPct val="0"/>
            </a:spcBef>
            <a:spcAft>
              <a:spcPct val="35000"/>
            </a:spcAft>
            <a:buNone/>
          </a:pPr>
          <a:endParaRPr lang="sv-SE" sz="600" kern="1200"/>
        </a:p>
      </dsp:txBody>
      <dsp:txXfrm>
        <a:off x="5468088" y="3004167"/>
        <a:ext cx="87681" cy="87681"/>
      </dsp:txXfrm>
    </dsp:sp>
    <dsp:sp modelId="{C1198172-4306-4AC7-82D2-1C006327CA0D}">
      <dsp:nvSpPr>
        <dsp:cNvPr id="0" name=""/>
        <dsp:cNvSpPr/>
      </dsp:nvSpPr>
      <dsp:spPr>
        <a:xfrm>
          <a:off x="6253629" y="3151951"/>
          <a:ext cx="1112068" cy="905602"/>
        </a:xfrm>
        <a:prstGeom prst="round2Diag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350" tIns="6350" rIns="6350" bIns="6350" numCol="1" spcCol="1270" anchor="ctr" anchorCtr="0">
          <a:noAutofit/>
        </a:bodyPr>
        <a:lstStyle/>
        <a:p>
          <a:pPr marL="0" lvl="0" indent="0" algn="ctr" defTabSz="444500">
            <a:lnSpc>
              <a:spcPct val="90000"/>
            </a:lnSpc>
            <a:spcBef>
              <a:spcPct val="0"/>
            </a:spcBef>
            <a:spcAft>
              <a:spcPct val="35000"/>
            </a:spcAft>
            <a:buFont typeface="Arial" panose="020B0604020202020204" pitchFamily="34" charset="0"/>
            <a:buNone/>
          </a:pPr>
          <a:r>
            <a:rPr lang="sv-SE" sz="1000" kern="1200"/>
            <a:t>Förebyggande </a:t>
          </a:r>
          <a:r>
            <a:rPr lang="sv-SE" sz="1000" kern="1200">
              <a:solidFill>
                <a:prstClr val="white"/>
              </a:solidFill>
              <a:latin typeface="Aptos" panose="02110004020202020204"/>
              <a:ea typeface="+mn-ea"/>
              <a:cs typeface="+mn-cs"/>
            </a:rPr>
            <a:t>åtgärder </a:t>
          </a:r>
        </a:p>
        <a:p>
          <a:pPr marL="0" lvl="0" indent="0" algn="ctr" defTabSz="444500">
            <a:lnSpc>
              <a:spcPct val="90000"/>
            </a:lnSpc>
            <a:spcBef>
              <a:spcPct val="0"/>
            </a:spcBef>
            <a:spcAft>
              <a:spcPct val="35000"/>
            </a:spcAft>
            <a:buFont typeface="Arial" panose="020B0604020202020204" pitchFamily="34" charset="0"/>
            <a:buNone/>
          </a:pPr>
          <a:r>
            <a:rPr lang="sv-SE" sz="1000" kern="1200">
              <a:solidFill>
                <a:prstClr val="white"/>
              </a:solidFill>
              <a:latin typeface="Aptos" panose="02110004020202020204"/>
              <a:ea typeface="+mn-ea"/>
              <a:cs typeface="+mn-cs"/>
            </a:rPr>
            <a:t>Främja psykisk hälsa</a:t>
          </a:r>
        </a:p>
        <a:p>
          <a:pPr marL="0" lvl="0" indent="0" algn="ctr" defTabSz="444500">
            <a:lnSpc>
              <a:spcPct val="90000"/>
            </a:lnSpc>
            <a:spcBef>
              <a:spcPct val="0"/>
            </a:spcBef>
            <a:spcAft>
              <a:spcPct val="35000"/>
            </a:spcAft>
            <a:buFont typeface="Arial" panose="020B0604020202020204" pitchFamily="34" charset="0"/>
            <a:buNone/>
          </a:pPr>
          <a:r>
            <a:rPr lang="sv-SE" sz="1000" kern="1200">
              <a:solidFill>
                <a:prstClr val="white"/>
              </a:solidFill>
              <a:latin typeface="Aptos" panose="02110004020202020204"/>
              <a:ea typeface="+mn-ea"/>
              <a:cs typeface="+mn-cs"/>
            </a:rPr>
            <a:t>Seniortorg </a:t>
          </a:r>
        </a:p>
      </dsp:txBody>
      <dsp:txXfrm>
        <a:off x="6297837" y="3196159"/>
        <a:ext cx="1023652" cy="817186"/>
      </dsp:txXfrm>
    </dsp:sp>
    <dsp:sp modelId="{209F9D79-B94E-4D71-9C14-C1804363DDB3}">
      <dsp:nvSpPr>
        <dsp:cNvPr id="0" name=""/>
        <dsp:cNvSpPr/>
      </dsp:nvSpPr>
      <dsp:spPr>
        <a:xfrm rot="2592420">
          <a:off x="4426549" y="3286787"/>
          <a:ext cx="1018599" cy="13036"/>
        </a:xfrm>
        <a:custGeom>
          <a:avLst/>
          <a:gdLst/>
          <a:ahLst/>
          <a:cxnLst/>
          <a:rect l="0" t="0" r="0" b="0"/>
          <a:pathLst>
            <a:path>
              <a:moveTo>
                <a:pt x="0" y="6518"/>
              </a:moveTo>
              <a:lnTo>
                <a:pt x="1018599" y="6518"/>
              </a:lnTo>
            </a:path>
          </a:pathLst>
        </a:custGeom>
        <a:noFill/>
        <a:ln w="1905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sv-SE" sz="500" kern="1200"/>
        </a:p>
      </dsp:txBody>
      <dsp:txXfrm>
        <a:off x="4910384" y="3267841"/>
        <a:ext cx="50929" cy="50929"/>
      </dsp:txXfrm>
    </dsp:sp>
    <dsp:sp modelId="{2552966D-7777-411D-BBAD-703CB621ACE8}">
      <dsp:nvSpPr>
        <dsp:cNvPr id="0" name=""/>
        <dsp:cNvSpPr/>
      </dsp:nvSpPr>
      <dsp:spPr>
        <a:xfrm>
          <a:off x="5188581" y="3541517"/>
          <a:ext cx="780654" cy="711617"/>
        </a:xfrm>
        <a:prstGeom prst="round2Diag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350" tIns="6350" rIns="6350" bIns="6350" numCol="1" spcCol="1270" anchor="ctr" anchorCtr="0">
          <a:noAutofit/>
        </a:bodyPr>
        <a:lstStyle/>
        <a:p>
          <a:pPr marL="0" lvl="0" indent="0" algn="ctr" defTabSz="444500">
            <a:lnSpc>
              <a:spcPct val="90000"/>
            </a:lnSpc>
            <a:spcBef>
              <a:spcPct val="0"/>
            </a:spcBef>
            <a:spcAft>
              <a:spcPct val="35000"/>
            </a:spcAft>
            <a:buNone/>
          </a:pPr>
          <a:r>
            <a:rPr lang="sv-SE" sz="1000" kern="1200"/>
            <a:t>Framtidens ÄÖ från 2013</a:t>
          </a:r>
        </a:p>
      </dsp:txBody>
      <dsp:txXfrm>
        <a:off x="5223319" y="3576255"/>
        <a:ext cx="711178" cy="642141"/>
      </dsp:txXfrm>
    </dsp:sp>
    <dsp:sp modelId="{C63EA474-4160-45A1-A1B1-2EE018EA70DB}">
      <dsp:nvSpPr>
        <dsp:cNvPr id="0" name=""/>
        <dsp:cNvSpPr/>
      </dsp:nvSpPr>
      <dsp:spPr>
        <a:xfrm rot="4223418">
          <a:off x="3873671" y="3702593"/>
          <a:ext cx="1136443" cy="13036"/>
        </a:xfrm>
        <a:custGeom>
          <a:avLst/>
          <a:gdLst/>
          <a:ahLst/>
          <a:cxnLst/>
          <a:rect l="0" t="0" r="0" b="0"/>
          <a:pathLst>
            <a:path>
              <a:moveTo>
                <a:pt x="0" y="6518"/>
              </a:moveTo>
              <a:lnTo>
                <a:pt x="1136443" y="6518"/>
              </a:lnTo>
            </a:path>
          </a:pathLst>
        </a:custGeom>
        <a:noFill/>
        <a:ln w="1905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sv-SE" sz="500" kern="1200"/>
        </a:p>
      </dsp:txBody>
      <dsp:txXfrm>
        <a:off x="4413482" y="3680701"/>
        <a:ext cx="56822" cy="56822"/>
      </dsp:txXfrm>
    </dsp:sp>
    <dsp:sp modelId="{51EE0E7A-9987-423D-A6A3-64A0F47600E1}">
      <dsp:nvSpPr>
        <dsp:cNvPr id="0" name=""/>
        <dsp:cNvSpPr/>
      </dsp:nvSpPr>
      <dsp:spPr>
        <a:xfrm>
          <a:off x="4355111" y="4234107"/>
          <a:ext cx="753989" cy="579163"/>
        </a:xfrm>
        <a:prstGeom prst="round2Diag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350" tIns="6350" rIns="6350" bIns="6350" numCol="1" spcCol="1270" anchor="ctr" anchorCtr="0">
          <a:noAutofit/>
        </a:bodyPr>
        <a:lstStyle/>
        <a:p>
          <a:pPr marL="0" lvl="0" indent="0" algn="ctr" defTabSz="444500">
            <a:lnSpc>
              <a:spcPct val="90000"/>
            </a:lnSpc>
            <a:spcBef>
              <a:spcPct val="0"/>
            </a:spcBef>
            <a:spcAft>
              <a:spcPct val="35000"/>
            </a:spcAft>
            <a:buNone/>
          </a:pPr>
          <a:r>
            <a:rPr lang="sv-SE" sz="1000" kern="1200">
              <a:solidFill>
                <a:prstClr val="white"/>
              </a:solidFill>
              <a:latin typeface="Aptos" panose="02110004020202020204"/>
              <a:ea typeface="+mn-ea"/>
              <a:cs typeface="+mn-cs"/>
            </a:rPr>
            <a:t>Omvärlds-analys</a:t>
          </a:r>
        </a:p>
      </dsp:txBody>
      <dsp:txXfrm>
        <a:off x="4383383" y="4262379"/>
        <a:ext cx="697445" cy="522619"/>
      </dsp:txXfrm>
    </dsp:sp>
    <dsp:sp modelId="{98A44EA3-6E9D-49F9-A508-310ED25351B9}">
      <dsp:nvSpPr>
        <dsp:cNvPr id="0" name=""/>
        <dsp:cNvSpPr/>
      </dsp:nvSpPr>
      <dsp:spPr>
        <a:xfrm rot="5804008">
          <a:off x="3317592" y="3708142"/>
          <a:ext cx="992883" cy="13036"/>
        </a:xfrm>
        <a:custGeom>
          <a:avLst/>
          <a:gdLst/>
          <a:ahLst/>
          <a:cxnLst/>
          <a:rect l="0" t="0" r="0" b="0"/>
          <a:pathLst>
            <a:path>
              <a:moveTo>
                <a:pt x="0" y="6518"/>
              </a:moveTo>
              <a:lnTo>
                <a:pt x="992883" y="6518"/>
              </a:lnTo>
            </a:path>
          </a:pathLst>
        </a:custGeom>
        <a:noFill/>
        <a:ln w="1905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sv-SE" sz="500" kern="1200"/>
        </a:p>
      </dsp:txBody>
      <dsp:txXfrm rot="10800000">
        <a:off x="3789211" y="3689839"/>
        <a:ext cx="49644" cy="49644"/>
      </dsp:txXfrm>
    </dsp:sp>
    <dsp:sp modelId="{397159BC-6E00-44A5-86DA-4ED11F9F946E}">
      <dsp:nvSpPr>
        <dsp:cNvPr id="0" name=""/>
        <dsp:cNvSpPr/>
      </dsp:nvSpPr>
      <dsp:spPr>
        <a:xfrm>
          <a:off x="3336633" y="4206199"/>
          <a:ext cx="764373" cy="629822"/>
        </a:xfrm>
        <a:prstGeom prst="round2Diag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350" tIns="6350" rIns="6350" bIns="6350" numCol="1" spcCol="1270" anchor="ctr" anchorCtr="0">
          <a:noAutofit/>
        </a:bodyPr>
        <a:lstStyle/>
        <a:p>
          <a:pPr marL="0" lvl="0" indent="0" algn="ctr" defTabSz="444500">
            <a:lnSpc>
              <a:spcPct val="90000"/>
            </a:lnSpc>
            <a:spcBef>
              <a:spcPct val="0"/>
            </a:spcBef>
            <a:spcAft>
              <a:spcPct val="35000"/>
            </a:spcAft>
            <a:buNone/>
          </a:pPr>
          <a:r>
            <a:rPr lang="sv-SE" sz="1000" kern="1200"/>
            <a:t>Riktlinjer bistånds-bedömning </a:t>
          </a:r>
        </a:p>
      </dsp:txBody>
      <dsp:txXfrm>
        <a:off x="3367378" y="4236944"/>
        <a:ext cx="702883" cy="568332"/>
      </dsp:txXfrm>
    </dsp:sp>
    <dsp:sp modelId="{F640F08D-70AB-46B6-A427-C9B491F3C47E}">
      <dsp:nvSpPr>
        <dsp:cNvPr id="0" name=""/>
        <dsp:cNvSpPr/>
      </dsp:nvSpPr>
      <dsp:spPr>
        <a:xfrm rot="7336202">
          <a:off x="2518700" y="3636487"/>
          <a:ext cx="1317819" cy="13036"/>
        </a:xfrm>
        <a:custGeom>
          <a:avLst/>
          <a:gdLst/>
          <a:ahLst/>
          <a:cxnLst/>
          <a:rect l="0" t="0" r="0" b="0"/>
          <a:pathLst>
            <a:path>
              <a:moveTo>
                <a:pt x="0" y="6518"/>
              </a:moveTo>
              <a:lnTo>
                <a:pt x="1317819" y="6518"/>
              </a:lnTo>
            </a:path>
          </a:pathLst>
        </a:custGeom>
        <a:noFill/>
        <a:ln w="1905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sv-SE" sz="500" kern="1200"/>
        </a:p>
      </dsp:txBody>
      <dsp:txXfrm rot="10800000">
        <a:off x="3144664" y="3610060"/>
        <a:ext cx="65890" cy="65890"/>
      </dsp:txXfrm>
    </dsp:sp>
    <dsp:sp modelId="{63BF16BB-1CBB-4B11-AE10-2B90204ED9B9}">
      <dsp:nvSpPr>
        <dsp:cNvPr id="0" name=""/>
        <dsp:cNvSpPr/>
      </dsp:nvSpPr>
      <dsp:spPr>
        <a:xfrm>
          <a:off x="2066469" y="4161324"/>
          <a:ext cx="1062295" cy="800403"/>
        </a:xfrm>
        <a:prstGeom prst="round2Diag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350" tIns="6350" rIns="6350" bIns="6350" numCol="1" spcCol="1270" anchor="ctr" anchorCtr="0">
          <a:noAutofit/>
        </a:bodyPr>
        <a:lstStyle/>
        <a:p>
          <a:pPr marL="0" lvl="0" indent="0" algn="ctr" defTabSz="444500">
            <a:lnSpc>
              <a:spcPct val="90000"/>
            </a:lnSpc>
            <a:spcBef>
              <a:spcPct val="0"/>
            </a:spcBef>
            <a:spcAft>
              <a:spcPct val="35000"/>
            </a:spcAft>
            <a:buNone/>
          </a:pPr>
          <a:r>
            <a:rPr lang="sv-SE" sz="1000" kern="1200"/>
            <a:t>Medarbetare</a:t>
          </a:r>
        </a:p>
        <a:p>
          <a:pPr marL="0" lvl="0" indent="0" algn="ctr" defTabSz="444500">
            <a:lnSpc>
              <a:spcPct val="90000"/>
            </a:lnSpc>
            <a:spcBef>
              <a:spcPct val="0"/>
            </a:spcBef>
            <a:spcAft>
              <a:spcPct val="35000"/>
            </a:spcAft>
            <a:buNone/>
          </a:pPr>
          <a:r>
            <a:rPr lang="sv-SE" sz="1000" kern="1200"/>
            <a:t>Fackliga representanter  </a:t>
          </a:r>
        </a:p>
      </dsp:txBody>
      <dsp:txXfrm>
        <a:off x="2105541" y="4200396"/>
        <a:ext cx="984151" cy="722259"/>
      </dsp:txXfrm>
    </dsp:sp>
    <dsp:sp modelId="{47BCBAAE-13A0-4A5C-A82F-E1300E433D50}">
      <dsp:nvSpPr>
        <dsp:cNvPr id="0" name=""/>
        <dsp:cNvSpPr/>
      </dsp:nvSpPr>
      <dsp:spPr>
        <a:xfrm rot="8417718">
          <a:off x="2561618" y="3182232"/>
          <a:ext cx="886890" cy="13036"/>
        </a:xfrm>
        <a:custGeom>
          <a:avLst/>
          <a:gdLst/>
          <a:ahLst/>
          <a:cxnLst/>
          <a:rect l="0" t="0" r="0" b="0"/>
          <a:pathLst>
            <a:path>
              <a:moveTo>
                <a:pt x="0" y="6518"/>
              </a:moveTo>
              <a:lnTo>
                <a:pt x="886890" y="6518"/>
              </a:lnTo>
            </a:path>
          </a:pathLst>
        </a:custGeom>
        <a:noFill/>
        <a:ln w="1905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sv-SE" sz="500" kern="1200"/>
        </a:p>
      </dsp:txBody>
      <dsp:txXfrm rot="10800000">
        <a:off x="2982891" y="3166578"/>
        <a:ext cx="44344" cy="44344"/>
      </dsp:txXfrm>
    </dsp:sp>
    <dsp:sp modelId="{FED77131-FE3D-4E9F-87FA-97A0406923E0}">
      <dsp:nvSpPr>
        <dsp:cNvPr id="0" name=""/>
        <dsp:cNvSpPr/>
      </dsp:nvSpPr>
      <dsp:spPr>
        <a:xfrm>
          <a:off x="1955695" y="3377555"/>
          <a:ext cx="835408" cy="671400"/>
        </a:xfrm>
        <a:prstGeom prst="round2Diag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350" tIns="6350" rIns="6350" bIns="6350" numCol="1" spcCol="1270" anchor="ctr" anchorCtr="0">
          <a:noAutofit/>
        </a:bodyPr>
        <a:lstStyle/>
        <a:p>
          <a:pPr marL="0" lvl="0" indent="0" algn="ctr" defTabSz="444500">
            <a:lnSpc>
              <a:spcPct val="90000"/>
            </a:lnSpc>
            <a:spcBef>
              <a:spcPct val="0"/>
            </a:spcBef>
            <a:spcAft>
              <a:spcPct val="35000"/>
            </a:spcAft>
            <a:buFont typeface="Arial" panose="020B0604020202020204" pitchFamily="34" charset="0"/>
            <a:buNone/>
          </a:pPr>
          <a:r>
            <a:rPr lang="sv-SE" sz="1000" kern="1200"/>
            <a:t>Ekonomiska resurser</a:t>
          </a:r>
        </a:p>
        <a:p>
          <a:pPr marL="0" lvl="0" indent="0" algn="ctr" defTabSz="444500">
            <a:lnSpc>
              <a:spcPct val="90000"/>
            </a:lnSpc>
            <a:spcBef>
              <a:spcPct val="0"/>
            </a:spcBef>
            <a:spcAft>
              <a:spcPct val="35000"/>
            </a:spcAft>
            <a:buFont typeface="Arial" panose="020B0604020202020204" pitchFamily="34" charset="0"/>
            <a:buNone/>
          </a:pPr>
          <a:r>
            <a:rPr lang="sv-SE" sz="1000" kern="1200"/>
            <a:t>Faktiska resurser</a:t>
          </a:r>
        </a:p>
      </dsp:txBody>
      <dsp:txXfrm>
        <a:off x="1988470" y="3410330"/>
        <a:ext cx="769858" cy="605850"/>
      </dsp:txXfrm>
    </dsp:sp>
    <dsp:sp modelId="{8022FBF0-544F-4E08-A7B9-268833AB0E8F}">
      <dsp:nvSpPr>
        <dsp:cNvPr id="0" name=""/>
        <dsp:cNvSpPr/>
      </dsp:nvSpPr>
      <dsp:spPr>
        <a:xfrm rot="9396872">
          <a:off x="1298757" y="3098943"/>
          <a:ext cx="2020526" cy="13036"/>
        </a:xfrm>
        <a:custGeom>
          <a:avLst/>
          <a:gdLst/>
          <a:ahLst/>
          <a:cxnLst/>
          <a:rect l="0" t="0" r="0" b="0"/>
          <a:pathLst>
            <a:path>
              <a:moveTo>
                <a:pt x="0" y="6518"/>
              </a:moveTo>
              <a:lnTo>
                <a:pt x="2020526" y="6518"/>
              </a:lnTo>
            </a:path>
          </a:pathLst>
        </a:custGeom>
        <a:noFill/>
        <a:ln w="1905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311150">
            <a:lnSpc>
              <a:spcPct val="90000"/>
            </a:lnSpc>
            <a:spcBef>
              <a:spcPct val="0"/>
            </a:spcBef>
            <a:spcAft>
              <a:spcPct val="35000"/>
            </a:spcAft>
            <a:buNone/>
          </a:pPr>
          <a:endParaRPr lang="sv-SE" sz="700" kern="1200"/>
        </a:p>
      </dsp:txBody>
      <dsp:txXfrm rot="10800000">
        <a:off x="2258507" y="3054948"/>
        <a:ext cx="101026" cy="101026"/>
      </dsp:txXfrm>
    </dsp:sp>
    <dsp:sp modelId="{8363E0AC-3996-4083-B3F8-DDEC1CDCF9EB}">
      <dsp:nvSpPr>
        <dsp:cNvPr id="0" name=""/>
        <dsp:cNvSpPr/>
      </dsp:nvSpPr>
      <dsp:spPr>
        <a:xfrm>
          <a:off x="443531" y="3305546"/>
          <a:ext cx="1001048" cy="780352"/>
        </a:xfrm>
        <a:prstGeom prst="round2Diag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350" tIns="6350" rIns="6350" bIns="6350" numCol="1" spcCol="1270" anchor="ctr" anchorCtr="0">
          <a:noAutofit/>
        </a:bodyPr>
        <a:lstStyle/>
        <a:p>
          <a:pPr marL="0" lvl="0" indent="0" algn="ctr" defTabSz="444500">
            <a:lnSpc>
              <a:spcPct val="90000"/>
            </a:lnSpc>
            <a:spcBef>
              <a:spcPct val="0"/>
            </a:spcBef>
            <a:spcAft>
              <a:spcPct val="35000"/>
            </a:spcAft>
            <a:buNone/>
          </a:pPr>
          <a:r>
            <a:rPr lang="sv-SE" sz="1000" kern="1200"/>
            <a:t>Välfärdsteknik</a:t>
          </a:r>
        </a:p>
        <a:p>
          <a:pPr marL="0" lvl="0" indent="0" algn="ctr" defTabSz="444500">
            <a:lnSpc>
              <a:spcPct val="90000"/>
            </a:lnSpc>
            <a:spcBef>
              <a:spcPct val="0"/>
            </a:spcBef>
            <a:spcAft>
              <a:spcPct val="35000"/>
            </a:spcAft>
            <a:buNone/>
          </a:pPr>
          <a:r>
            <a:rPr lang="sv-SE" sz="1000" kern="1200"/>
            <a:t>Teknik </a:t>
          </a:r>
        </a:p>
      </dsp:txBody>
      <dsp:txXfrm>
        <a:off x="481625" y="3343640"/>
        <a:ext cx="924860" cy="704164"/>
      </dsp:txXfrm>
    </dsp:sp>
    <dsp:sp modelId="{641B1EFC-5FBC-45FF-BB2C-E12696F06AAE}">
      <dsp:nvSpPr>
        <dsp:cNvPr id="0" name=""/>
        <dsp:cNvSpPr/>
      </dsp:nvSpPr>
      <dsp:spPr>
        <a:xfrm rot="10437634">
          <a:off x="1861039" y="2533492"/>
          <a:ext cx="1324147" cy="13036"/>
        </a:xfrm>
        <a:custGeom>
          <a:avLst/>
          <a:gdLst/>
          <a:ahLst/>
          <a:cxnLst/>
          <a:rect l="0" t="0" r="0" b="0"/>
          <a:pathLst>
            <a:path>
              <a:moveTo>
                <a:pt x="0" y="6518"/>
              </a:moveTo>
              <a:lnTo>
                <a:pt x="1324147" y="6518"/>
              </a:lnTo>
            </a:path>
          </a:pathLst>
        </a:custGeom>
        <a:noFill/>
        <a:ln w="1905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sv-SE" sz="500" kern="1200"/>
        </a:p>
      </dsp:txBody>
      <dsp:txXfrm rot="10800000">
        <a:off x="2490009" y="2506906"/>
        <a:ext cx="66207" cy="66207"/>
      </dsp:txXfrm>
    </dsp:sp>
    <dsp:sp modelId="{321B6691-5A35-4F6C-987B-F74D55FE60E6}">
      <dsp:nvSpPr>
        <dsp:cNvPr id="0" name=""/>
        <dsp:cNvSpPr/>
      </dsp:nvSpPr>
      <dsp:spPr>
        <a:xfrm>
          <a:off x="947585" y="2297430"/>
          <a:ext cx="921280" cy="721069"/>
        </a:xfrm>
        <a:prstGeom prst="round2Diag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350" tIns="6350" rIns="6350" bIns="6350" numCol="1" spcCol="1270" anchor="ctr" anchorCtr="0">
          <a:noAutofit/>
        </a:bodyPr>
        <a:lstStyle/>
        <a:p>
          <a:pPr marL="0" lvl="0" indent="0" algn="ctr" defTabSz="444500">
            <a:lnSpc>
              <a:spcPct val="90000"/>
            </a:lnSpc>
            <a:spcBef>
              <a:spcPct val="0"/>
            </a:spcBef>
            <a:spcAft>
              <a:spcPct val="35000"/>
            </a:spcAft>
            <a:buNone/>
          </a:pPr>
          <a:r>
            <a:rPr lang="sv-SE" sz="1000" kern="1200"/>
            <a:t>Handlingsplan Dec 2025  </a:t>
          </a:r>
        </a:p>
      </dsp:txBody>
      <dsp:txXfrm>
        <a:off x="982785" y="2332630"/>
        <a:ext cx="850880" cy="650669"/>
      </dsp:txXfrm>
    </dsp:sp>
    <dsp:sp modelId="{5642E5F8-FC9A-4CEE-A7AB-9634AC4A5C2F}">
      <dsp:nvSpPr>
        <dsp:cNvPr id="0" name=""/>
        <dsp:cNvSpPr/>
      </dsp:nvSpPr>
      <dsp:spPr>
        <a:xfrm rot="11375884">
          <a:off x="1152220" y="2076994"/>
          <a:ext cx="2049613" cy="13036"/>
        </a:xfrm>
        <a:custGeom>
          <a:avLst/>
          <a:gdLst/>
          <a:ahLst/>
          <a:cxnLst/>
          <a:rect l="0" t="0" r="0" b="0"/>
          <a:pathLst>
            <a:path>
              <a:moveTo>
                <a:pt x="0" y="6518"/>
              </a:moveTo>
              <a:lnTo>
                <a:pt x="2049613" y="6518"/>
              </a:lnTo>
            </a:path>
          </a:pathLst>
        </a:custGeom>
        <a:noFill/>
        <a:ln w="1905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311150">
            <a:lnSpc>
              <a:spcPct val="90000"/>
            </a:lnSpc>
            <a:spcBef>
              <a:spcPct val="0"/>
            </a:spcBef>
            <a:spcAft>
              <a:spcPct val="35000"/>
            </a:spcAft>
            <a:buNone/>
          </a:pPr>
          <a:endParaRPr lang="sv-SE" sz="700" kern="1200"/>
        </a:p>
      </dsp:txBody>
      <dsp:txXfrm rot="10800000">
        <a:off x="2125786" y="2032272"/>
        <a:ext cx="102480" cy="102480"/>
      </dsp:txXfrm>
    </dsp:sp>
    <dsp:sp modelId="{72A6D39C-CA49-4D32-B38C-E1CC815096F1}">
      <dsp:nvSpPr>
        <dsp:cNvPr id="0" name=""/>
        <dsp:cNvSpPr/>
      </dsp:nvSpPr>
      <dsp:spPr>
        <a:xfrm>
          <a:off x="227511" y="1505346"/>
          <a:ext cx="952717" cy="658103"/>
        </a:xfrm>
        <a:prstGeom prst="round2Diag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350" tIns="6350" rIns="6350" bIns="6350" numCol="1" spcCol="1270" anchor="ctr" anchorCtr="0">
          <a:noAutofit/>
        </a:bodyPr>
        <a:lstStyle/>
        <a:p>
          <a:pPr marL="0" lvl="0" indent="0" algn="ctr" defTabSz="444500">
            <a:lnSpc>
              <a:spcPct val="90000"/>
            </a:lnSpc>
            <a:spcBef>
              <a:spcPct val="0"/>
            </a:spcBef>
            <a:spcAft>
              <a:spcPct val="35000"/>
            </a:spcAft>
            <a:buNone/>
          </a:pPr>
          <a:r>
            <a:rPr lang="sv-SE" sz="1000" kern="1200"/>
            <a:t>Utbildnings-insatser </a:t>
          </a:r>
        </a:p>
      </dsp:txBody>
      <dsp:txXfrm>
        <a:off x="259637" y="1537472"/>
        <a:ext cx="888465" cy="593851"/>
      </dsp:txXfrm>
    </dsp:sp>
    <dsp:sp modelId="{7B9D9EFE-B006-4F83-A216-52337D2CB0C1}">
      <dsp:nvSpPr>
        <dsp:cNvPr id="0" name=""/>
        <dsp:cNvSpPr/>
      </dsp:nvSpPr>
      <dsp:spPr>
        <a:xfrm rot="12270024">
          <a:off x="2089505" y="1797955"/>
          <a:ext cx="1206848" cy="13036"/>
        </a:xfrm>
        <a:custGeom>
          <a:avLst/>
          <a:gdLst/>
          <a:ahLst/>
          <a:cxnLst/>
          <a:rect l="0" t="0" r="0" b="0"/>
          <a:pathLst>
            <a:path>
              <a:moveTo>
                <a:pt x="0" y="6518"/>
              </a:moveTo>
              <a:lnTo>
                <a:pt x="1206848" y="6518"/>
              </a:lnTo>
            </a:path>
          </a:pathLst>
        </a:custGeom>
        <a:noFill/>
        <a:ln w="1905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sv-SE" sz="500" kern="1200"/>
        </a:p>
      </dsp:txBody>
      <dsp:txXfrm rot="10800000">
        <a:off x="2662759" y="1774302"/>
        <a:ext cx="60342" cy="60342"/>
      </dsp:txXfrm>
    </dsp:sp>
    <dsp:sp modelId="{DFC12A7B-5E1A-4C6B-8685-C4A29F3BC3C1}">
      <dsp:nvSpPr>
        <dsp:cNvPr id="0" name=""/>
        <dsp:cNvSpPr/>
      </dsp:nvSpPr>
      <dsp:spPr>
        <a:xfrm>
          <a:off x="1379625" y="1145299"/>
          <a:ext cx="851265" cy="509264"/>
        </a:xfrm>
        <a:prstGeom prst="round2Diag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350" tIns="6350" rIns="6350" bIns="6350" numCol="1" spcCol="1270" anchor="ctr" anchorCtr="0">
          <a:noAutofit/>
        </a:bodyPr>
        <a:lstStyle/>
        <a:p>
          <a:pPr marL="0" lvl="0" indent="0" algn="ctr" defTabSz="444500">
            <a:lnSpc>
              <a:spcPct val="90000"/>
            </a:lnSpc>
            <a:spcBef>
              <a:spcPct val="0"/>
            </a:spcBef>
            <a:spcAft>
              <a:spcPct val="35000"/>
            </a:spcAft>
            <a:buNone/>
          </a:pPr>
          <a:r>
            <a:rPr lang="sv-SE" sz="1000" kern="1200">
              <a:solidFill>
                <a:prstClr val="white"/>
              </a:solidFill>
              <a:latin typeface="Aptos" panose="02110004020202020204"/>
              <a:ea typeface="+mn-ea"/>
              <a:cs typeface="+mn-cs"/>
            </a:rPr>
            <a:t>Boendeplan</a:t>
          </a:r>
        </a:p>
      </dsp:txBody>
      <dsp:txXfrm>
        <a:off x="1404485" y="1170159"/>
        <a:ext cx="801545" cy="459544"/>
      </dsp:txXfrm>
    </dsp:sp>
    <dsp:sp modelId="{B4CF1DC7-613C-4F32-8C6A-F323A4FB13FC}">
      <dsp:nvSpPr>
        <dsp:cNvPr id="0" name=""/>
        <dsp:cNvSpPr/>
      </dsp:nvSpPr>
      <dsp:spPr>
        <a:xfrm rot="13240606">
          <a:off x="1770144" y="1263386"/>
          <a:ext cx="1802061" cy="13036"/>
        </a:xfrm>
        <a:custGeom>
          <a:avLst/>
          <a:gdLst/>
          <a:ahLst/>
          <a:cxnLst/>
          <a:rect l="0" t="0" r="0" b="0"/>
          <a:pathLst>
            <a:path>
              <a:moveTo>
                <a:pt x="0" y="6518"/>
              </a:moveTo>
              <a:lnTo>
                <a:pt x="1802061" y="6518"/>
              </a:lnTo>
            </a:path>
          </a:pathLst>
        </a:custGeom>
        <a:noFill/>
        <a:ln w="1905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66700">
            <a:lnSpc>
              <a:spcPct val="90000"/>
            </a:lnSpc>
            <a:spcBef>
              <a:spcPct val="0"/>
            </a:spcBef>
            <a:spcAft>
              <a:spcPct val="35000"/>
            </a:spcAft>
            <a:buNone/>
          </a:pPr>
          <a:endParaRPr lang="sv-SE" sz="600" kern="1200"/>
        </a:p>
      </dsp:txBody>
      <dsp:txXfrm rot="10800000">
        <a:off x="2626123" y="1224853"/>
        <a:ext cx="90103" cy="90103"/>
      </dsp:txXfrm>
    </dsp:sp>
    <dsp:sp modelId="{A0225D67-B0D8-4151-9549-ED56C9ABB784}">
      <dsp:nvSpPr>
        <dsp:cNvPr id="0" name=""/>
        <dsp:cNvSpPr/>
      </dsp:nvSpPr>
      <dsp:spPr>
        <a:xfrm>
          <a:off x="1235618" y="209198"/>
          <a:ext cx="995280" cy="509264"/>
        </a:xfrm>
        <a:prstGeom prst="round2Diag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350" tIns="6350" rIns="6350" bIns="6350" numCol="1" spcCol="1270" anchor="ctr" anchorCtr="0">
          <a:noAutofit/>
        </a:bodyPr>
        <a:lstStyle/>
        <a:p>
          <a:pPr marL="0" lvl="0" indent="0" algn="ctr" defTabSz="444500">
            <a:lnSpc>
              <a:spcPct val="90000"/>
            </a:lnSpc>
            <a:spcBef>
              <a:spcPct val="0"/>
            </a:spcBef>
            <a:spcAft>
              <a:spcPct val="35000"/>
            </a:spcAft>
            <a:buNone/>
          </a:pPr>
          <a:r>
            <a:rPr lang="sv-SE" sz="1000" kern="1200">
              <a:solidFill>
                <a:prstClr val="white"/>
              </a:solidFill>
              <a:latin typeface="Aptos" panose="02110004020202020204"/>
              <a:ea typeface="+mn-ea"/>
              <a:cs typeface="+mn-cs"/>
            </a:rPr>
            <a:t>Platstillgång</a:t>
          </a:r>
        </a:p>
      </dsp:txBody>
      <dsp:txXfrm>
        <a:off x="1260478" y="234058"/>
        <a:ext cx="945560" cy="459544"/>
      </dsp:txXfrm>
    </dsp:sp>
    <dsp:sp modelId="{61C7EBBE-7915-4A84-AB67-2D4652345F33}">
      <dsp:nvSpPr>
        <dsp:cNvPr id="0" name=""/>
        <dsp:cNvSpPr/>
      </dsp:nvSpPr>
      <dsp:spPr>
        <a:xfrm rot="14556854">
          <a:off x="2826144" y="1179129"/>
          <a:ext cx="1044792" cy="13036"/>
        </a:xfrm>
        <a:custGeom>
          <a:avLst/>
          <a:gdLst/>
          <a:ahLst/>
          <a:cxnLst/>
          <a:rect l="0" t="0" r="0" b="0"/>
          <a:pathLst>
            <a:path>
              <a:moveTo>
                <a:pt x="0" y="6518"/>
              </a:moveTo>
              <a:lnTo>
                <a:pt x="1044792" y="6518"/>
              </a:lnTo>
            </a:path>
          </a:pathLst>
        </a:custGeom>
        <a:noFill/>
        <a:ln w="1905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sv-SE" sz="500" kern="1200"/>
        </a:p>
      </dsp:txBody>
      <dsp:txXfrm rot="10800000">
        <a:off x="3322420" y="1159528"/>
        <a:ext cx="52239" cy="52239"/>
      </dsp:txXfrm>
    </dsp:sp>
    <dsp:sp modelId="{98283887-D84E-4F6D-AF47-9F1A034A1575}">
      <dsp:nvSpPr>
        <dsp:cNvPr id="0" name=""/>
        <dsp:cNvSpPr/>
      </dsp:nvSpPr>
      <dsp:spPr>
        <a:xfrm>
          <a:off x="2561663" y="343298"/>
          <a:ext cx="899423" cy="382994"/>
        </a:xfrm>
        <a:prstGeom prst="round2Diag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350" tIns="6350" rIns="6350" bIns="6350" numCol="1" spcCol="1270" anchor="ctr" anchorCtr="0">
          <a:noAutofit/>
        </a:bodyPr>
        <a:lstStyle/>
        <a:p>
          <a:pPr marL="0" lvl="0" indent="0" algn="ctr" defTabSz="444500">
            <a:lnSpc>
              <a:spcPct val="90000"/>
            </a:lnSpc>
            <a:spcBef>
              <a:spcPct val="0"/>
            </a:spcBef>
            <a:spcAft>
              <a:spcPct val="35000"/>
            </a:spcAft>
            <a:buNone/>
          </a:pPr>
          <a:r>
            <a:rPr lang="sv-SE" sz="1000" kern="1200"/>
            <a:t>Vision 2050</a:t>
          </a:r>
        </a:p>
      </dsp:txBody>
      <dsp:txXfrm>
        <a:off x="2580359" y="361994"/>
        <a:ext cx="862031" cy="345602"/>
      </dsp:txXfrm>
    </dsp:sp>
  </dsp:spTree>
</dsp:drawing>
</file>

<file path=ppt/diagrams/layout1.xml><?xml version="1.0" encoding="utf-8"?>
<dgm:layoutDef xmlns:dgm="http://schemas.openxmlformats.org/drawingml/2006/diagram" xmlns:a="http://schemas.openxmlformats.org/drawingml/2006/main" uniqueId="urn:microsoft.com/office/officeart/2005/8/layout/radial1">
  <dgm:title val=""/>
  <dgm:desc val=""/>
  <dgm:catLst>
    <dgm:cat type="relationship" pri="22000"/>
    <dgm:cat type="cycle" pri="10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90"/>
              <dgm:param type="spanAng" val="360"/>
              <dgm:param type="ctrShpMap" val="fNode"/>
            </dgm:alg>
          </dgm:if>
          <dgm:else name="Name4">
            <dgm:alg type="cycle">
              <dgm:param type="stAng" val="0"/>
              <dgm:param type="spanAng" val="360"/>
              <dgm:param type="ctrShpMap" val="fNode"/>
            </dgm:alg>
          </dgm:else>
        </dgm:choose>
      </dgm:if>
      <dgm:else name="Name5">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w" for="ch" forName="node" refType="w" refFor="ch" refForName="centerShape" op="equ"/>
      <dgm:constr type="sp" refType="w" refFor="ch" refForName="node" fact="0.3"/>
      <dgm:constr type="sibSp" refType="w" refFor="ch" refForName="node" fact="0.3"/>
      <dgm:constr type="primFontSz" for="ch" forName="centerShape" val="65"/>
      <dgm:constr type="primFontSz" for="des" forName="node" op="equ" val="65"/>
      <dgm:constr type="primFontSz" for="des" forName="connTx" val="55"/>
      <dgm:constr type="primFontSz" for="des" forName="connTx" refType="primFontSz" refFor="ch" refForName="centerShape" op="lte" fact="0.8"/>
    </dgm:constrLst>
    <dgm:ruleLst/>
    <dgm:forEach name="Name6"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forEach name="Name7" axis="ch">
        <dgm:forEach name="Name8" axis="self" ptType="parTrans">
          <dgm:layoutNode name="Name9">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connDist"/>
              <dgm:constr type="userA" for="ch" refType="connDist"/>
              <dgm:constr type="w" val="1"/>
              <dgm:constr type="h" val="5"/>
              <dgm:constr type="begPad"/>
              <dgm:constr type="endPad"/>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w" val="NaN" fact="0.8" max="NaN"/>
                <dgm:rule type="h" val="NaN" fact="1" max="NaN"/>
                <dgm:rule type="primFontSz" val="5" fact="NaN" max="NaN"/>
              </dgm:ruleLst>
            </dgm:layoutNode>
          </dgm:layoutNode>
        </dgm:forEach>
        <dgm:forEach name="Name10" axis="self" ptType="node">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forEach>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sidhuvud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sv-SE"/>
          </a:p>
        </p:txBody>
      </p:sp>
      <p:sp>
        <p:nvSpPr>
          <p:cNvPr id="3" name="Platshållare för datum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752A12C-3DEB-4AE2-9F13-CDD6E153E779}" type="datetimeFigureOut">
              <a:rPr lang="sv-SE" smtClean="0"/>
              <a:pPr/>
              <a:t>2025-05-08</a:t>
            </a:fld>
            <a:endParaRPr lang="sv-SE"/>
          </a:p>
        </p:txBody>
      </p:sp>
      <p:sp>
        <p:nvSpPr>
          <p:cNvPr id="4" name="Platshållare för bildobjekt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sv-SE"/>
          </a:p>
        </p:txBody>
      </p:sp>
      <p:sp>
        <p:nvSpPr>
          <p:cNvPr id="5" name="Platshållare för anteckninga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6" name="Platshållare för sidfot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sv-SE"/>
          </a:p>
        </p:txBody>
      </p:sp>
      <p:sp>
        <p:nvSpPr>
          <p:cNvPr id="7" name="Platshållare för bildnumm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CFA80F8-3894-4A68-A5B5-C594379430FA}" type="slidenum">
              <a:rPr lang="sv-SE" smtClean="0"/>
              <a:pPr/>
              <a:t>‹#›</a:t>
            </a:fld>
            <a:endParaRPr lang="sv-SE"/>
          </a:p>
        </p:txBody>
      </p:sp>
    </p:spTree>
    <p:extLst>
      <p:ext uri="{BB962C8B-B14F-4D97-AF65-F5344CB8AC3E}">
        <p14:creationId xmlns:p14="http://schemas.microsoft.com/office/powerpoint/2010/main" val="328896693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a:p>
        </p:txBody>
      </p:sp>
      <p:sp>
        <p:nvSpPr>
          <p:cNvPr id="4" name="Platshållare för bildnummer 3"/>
          <p:cNvSpPr>
            <a:spLocks noGrp="1"/>
          </p:cNvSpPr>
          <p:nvPr>
            <p:ph type="sldNum" sz="quarter" idx="5"/>
          </p:nvPr>
        </p:nvSpPr>
        <p:spPr/>
        <p:txBody>
          <a:bodyPr/>
          <a:lstStyle/>
          <a:p>
            <a:fld id="{2CFA80F8-3894-4A68-A5B5-C594379430FA}" type="slidenum">
              <a:rPr lang="sv-SE" smtClean="0"/>
              <a:pPr/>
              <a:t>1</a:t>
            </a:fld>
            <a:endParaRPr lang="sv-SE"/>
          </a:p>
        </p:txBody>
      </p:sp>
    </p:spTree>
    <p:extLst>
      <p:ext uri="{BB962C8B-B14F-4D97-AF65-F5344CB8AC3E}">
        <p14:creationId xmlns:p14="http://schemas.microsoft.com/office/powerpoint/2010/main" val="245712421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a:p>
        </p:txBody>
      </p:sp>
      <p:sp>
        <p:nvSpPr>
          <p:cNvPr id="4" name="Platshållare för bildnummer 3"/>
          <p:cNvSpPr>
            <a:spLocks noGrp="1"/>
          </p:cNvSpPr>
          <p:nvPr>
            <p:ph type="sldNum" sz="quarter" idx="5"/>
          </p:nvPr>
        </p:nvSpPr>
        <p:spPr/>
        <p:txBody>
          <a:bodyPr/>
          <a:lstStyle/>
          <a:p>
            <a:fld id="{2CFA80F8-3894-4A68-A5B5-C594379430FA}" type="slidenum">
              <a:rPr lang="sv-SE" smtClean="0"/>
              <a:pPr/>
              <a:t>11</a:t>
            </a:fld>
            <a:endParaRPr lang="sv-SE"/>
          </a:p>
        </p:txBody>
      </p:sp>
    </p:spTree>
    <p:extLst>
      <p:ext uri="{BB962C8B-B14F-4D97-AF65-F5344CB8AC3E}">
        <p14:creationId xmlns:p14="http://schemas.microsoft.com/office/powerpoint/2010/main" val="365978602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a:t>Medborgardialogen genomförs under april månad, startar lördagen efter påsk. Anette Christoffersson arbetar tillsammans med Eva och Ewa med denna digitala enkät. De kommer att besöka byarna och centrala stan för dem som vill ha hjälp med att svara på frågorna digitalt. Man kan svara på dialogen om än man är äldre än 75 år och likaså om man är yngre än 65 år. Pensionärsorganisationerna kommer att bjudas in till hösten då ett material ska vara sammanställt från dialogen för att de också ska få komma med sina synpunkter.</a:t>
            </a:r>
          </a:p>
          <a:p>
            <a:endParaRPr lang="sv-SE" dirty="0"/>
          </a:p>
          <a:p>
            <a:r>
              <a:rPr lang="sv-SE" dirty="0"/>
              <a:t>Workshops genomförs med medarbetarna och kommunal den 24 april.</a:t>
            </a:r>
          </a:p>
          <a:p>
            <a:r>
              <a:rPr lang="sv-SE" dirty="0"/>
              <a:t>Den 28 april genomförs en workshop med AT, FT, EC, SSK och fackliga ombud</a:t>
            </a:r>
          </a:p>
        </p:txBody>
      </p:sp>
      <p:sp>
        <p:nvSpPr>
          <p:cNvPr id="4" name="Platshållare för bildnummer 3"/>
          <p:cNvSpPr>
            <a:spLocks noGrp="1"/>
          </p:cNvSpPr>
          <p:nvPr>
            <p:ph type="sldNum" sz="quarter" idx="5"/>
          </p:nvPr>
        </p:nvSpPr>
        <p:spPr/>
        <p:txBody>
          <a:bodyPr/>
          <a:lstStyle/>
          <a:p>
            <a:fld id="{2CFA80F8-3894-4A68-A5B5-C594379430FA}" type="slidenum">
              <a:rPr lang="sv-SE" smtClean="0"/>
              <a:pPr/>
              <a:t>12</a:t>
            </a:fld>
            <a:endParaRPr lang="sv-SE"/>
          </a:p>
        </p:txBody>
      </p:sp>
    </p:spTree>
    <p:extLst>
      <p:ext uri="{BB962C8B-B14F-4D97-AF65-F5344CB8AC3E}">
        <p14:creationId xmlns:p14="http://schemas.microsoft.com/office/powerpoint/2010/main" val="281259522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a:t>Funderingar – kontakta oss!</a:t>
            </a:r>
          </a:p>
        </p:txBody>
      </p:sp>
      <p:sp>
        <p:nvSpPr>
          <p:cNvPr id="4" name="Platshållare för bildnummer 3"/>
          <p:cNvSpPr>
            <a:spLocks noGrp="1"/>
          </p:cNvSpPr>
          <p:nvPr>
            <p:ph type="sldNum" sz="quarter" idx="5"/>
          </p:nvPr>
        </p:nvSpPr>
        <p:spPr/>
        <p:txBody>
          <a:bodyPr/>
          <a:lstStyle/>
          <a:p>
            <a:fld id="{2CFA80F8-3894-4A68-A5B5-C594379430FA}" type="slidenum">
              <a:rPr lang="sv-SE" smtClean="0"/>
              <a:pPr/>
              <a:t>13</a:t>
            </a:fld>
            <a:endParaRPr lang="sv-SE"/>
          </a:p>
        </p:txBody>
      </p:sp>
    </p:spTree>
    <p:extLst>
      <p:ext uri="{BB962C8B-B14F-4D97-AF65-F5344CB8AC3E}">
        <p14:creationId xmlns:p14="http://schemas.microsoft.com/office/powerpoint/2010/main" val="56634634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a:t>Under 2012 och 2013 beslutade socialnämnden och kommunfullmäktige Framtidens äldreomsorg.</a:t>
            </a:r>
          </a:p>
          <a:p>
            <a:r>
              <a:rPr lang="sv-SE" dirty="0"/>
              <a:t>Arbetet behöver förnyas genom att följa upp vad som har gjorts sedan 2013 och ta fram en ny vision för Framtidens ÄO utifrån dagens förutsättningar.</a:t>
            </a:r>
          </a:p>
        </p:txBody>
      </p:sp>
      <p:sp>
        <p:nvSpPr>
          <p:cNvPr id="4" name="Platshållare för bildnummer 3"/>
          <p:cNvSpPr>
            <a:spLocks noGrp="1"/>
          </p:cNvSpPr>
          <p:nvPr>
            <p:ph type="sldNum" sz="quarter" idx="5"/>
          </p:nvPr>
        </p:nvSpPr>
        <p:spPr/>
        <p:txBody>
          <a:bodyPr/>
          <a:lstStyle/>
          <a:p>
            <a:fld id="{2CFA80F8-3894-4A68-A5B5-C594379430FA}" type="slidenum">
              <a:rPr lang="sv-SE" smtClean="0"/>
              <a:pPr/>
              <a:t>2</a:t>
            </a:fld>
            <a:endParaRPr lang="sv-SE"/>
          </a:p>
        </p:txBody>
      </p:sp>
    </p:spTree>
    <p:extLst>
      <p:ext uri="{BB962C8B-B14F-4D97-AF65-F5344CB8AC3E}">
        <p14:creationId xmlns:p14="http://schemas.microsoft.com/office/powerpoint/2010/main" val="234831366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a:t>Stora utmaningar ekonomiskt och kompetensförsörjningsmässigt.</a:t>
            </a:r>
          </a:p>
          <a:p>
            <a:r>
              <a:rPr lang="sv-SE" dirty="0"/>
              <a:t>Inom äldreomsorgen finns många beroenden och för att medborgarna ska få rätt stöd i vardagen behöver vi utreda hur man kan samverka och samarbeta inom organisationen. Ett helhetsgrepp behöver tas för att skapa visionen om framtidens äldreomsorg.</a:t>
            </a:r>
          </a:p>
        </p:txBody>
      </p:sp>
      <p:sp>
        <p:nvSpPr>
          <p:cNvPr id="4" name="Platshållare för bildnummer 3"/>
          <p:cNvSpPr>
            <a:spLocks noGrp="1"/>
          </p:cNvSpPr>
          <p:nvPr>
            <p:ph type="sldNum" sz="quarter" idx="5"/>
          </p:nvPr>
        </p:nvSpPr>
        <p:spPr/>
        <p:txBody>
          <a:bodyPr/>
          <a:lstStyle/>
          <a:p>
            <a:fld id="{2CFA80F8-3894-4A68-A5B5-C594379430FA}" type="slidenum">
              <a:rPr lang="sv-SE" smtClean="0"/>
              <a:pPr/>
              <a:t>3</a:t>
            </a:fld>
            <a:endParaRPr lang="sv-SE"/>
          </a:p>
        </p:txBody>
      </p:sp>
    </p:spTree>
    <p:extLst>
      <p:ext uri="{BB962C8B-B14F-4D97-AF65-F5344CB8AC3E}">
        <p14:creationId xmlns:p14="http://schemas.microsoft.com/office/powerpoint/2010/main" val="407023356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a:t>Målet är att visionsarbetet ska utmynna i ett beslutsunderlag till socialnämnden och som därefter kan beslutas i kommunfullmäktige.</a:t>
            </a:r>
          </a:p>
        </p:txBody>
      </p:sp>
      <p:sp>
        <p:nvSpPr>
          <p:cNvPr id="4" name="Platshållare för bildnummer 3"/>
          <p:cNvSpPr>
            <a:spLocks noGrp="1"/>
          </p:cNvSpPr>
          <p:nvPr>
            <p:ph type="sldNum" sz="quarter" idx="5"/>
          </p:nvPr>
        </p:nvSpPr>
        <p:spPr/>
        <p:txBody>
          <a:bodyPr/>
          <a:lstStyle/>
          <a:p>
            <a:fld id="{2CFA80F8-3894-4A68-A5B5-C594379430FA}" type="slidenum">
              <a:rPr lang="sv-SE" smtClean="0"/>
              <a:pPr/>
              <a:t>4</a:t>
            </a:fld>
            <a:endParaRPr lang="sv-SE"/>
          </a:p>
        </p:txBody>
      </p:sp>
    </p:spTree>
    <p:extLst>
      <p:ext uri="{BB962C8B-B14F-4D97-AF65-F5344CB8AC3E}">
        <p14:creationId xmlns:p14="http://schemas.microsoft.com/office/powerpoint/2010/main" val="330604353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b="1" dirty="0"/>
              <a:t>Styrgruppen</a:t>
            </a:r>
            <a:r>
              <a:rPr lang="sv-SE" dirty="0"/>
              <a:t> består av socialchef, avdelningscheferna ordinärt boende, särskilt boende för äldre, Hälso- o sjukvård, en ingång samt socialnämndens ordförande.</a:t>
            </a:r>
          </a:p>
          <a:p>
            <a:r>
              <a:rPr lang="sv-SE" b="1" dirty="0"/>
              <a:t>Projektgruppen</a:t>
            </a:r>
            <a:r>
              <a:rPr lang="sv-SE" dirty="0"/>
              <a:t> består av SSK – Linda Morén, AT – Anna Nilsson Edin, Myndighetsutövning – Ann Lundberg, EC SÄBO – Emma Janzén, EC OBO – Evelina Enlund.</a:t>
            </a:r>
          </a:p>
          <a:p>
            <a:r>
              <a:rPr lang="sv-SE" dirty="0"/>
              <a:t>Alla medlemmar i projektgruppen kallar till egna arbetsgrupper utifrån de ämnen som finns beskrivet ovan där de är involverade.</a:t>
            </a:r>
          </a:p>
          <a:p>
            <a:r>
              <a:rPr lang="sv-SE" b="1" dirty="0"/>
              <a:t>Politisk referensgrupp </a:t>
            </a:r>
            <a:r>
              <a:rPr lang="sv-SE" dirty="0"/>
              <a:t>består av gruppledarna från de olika partierna, kommunalråd, socialchef, socialnämndens ordförande.</a:t>
            </a:r>
          </a:p>
          <a:p>
            <a:r>
              <a:rPr lang="sv-SE" dirty="0"/>
              <a:t>I alla grupperna ingår även projektledarna Ewa K Sjölander verksamhetsutvecklare socialtjänsten, Eva Westbom samhällsstrateg kommunledningsförvaltningen samt Celina Bergvall </a:t>
            </a:r>
            <a:r>
              <a:rPr lang="sv-SE" dirty="0" err="1"/>
              <a:t>nämndskansliet</a:t>
            </a:r>
            <a:r>
              <a:rPr lang="sv-SE" dirty="0"/>
              <a:t>.</a:t>
            </a:r>
          </a:p>
        </p:txBody>
      </p:sp>
      <p:sp>
        <p:nvSpPr>
          <p:cNvPr id="4" name="Platshållare för bildnummer 3"/>
          <p:cNvSpPr>
            <a:spLocks noGrp="1"/>
          </p:cNvSpPr>
          <p:nvPr>
            <p:ph type="sldNum" sz="quarter" idx="5"/>
          </p:nvPr>
        </p:nvSpPr>
        <p:spPr/>
        <p:txBody>
          <a:bodyPr/>
          <a:lstStyle/>
          <a:p>
            <a:fld id="{2CFA80F8-3894-4A68-A5B5-C594379430FA}" type="slidenum">
              <a:rPr lang="sv-SE" smtClean="0"/>
              <a:pPr/>
              <a:t>5</a:t>
            </a:fld>
            <a:endParaRPr lang="sv-SE"/>
          </a:p>
        </p:txBody>
      </p:sp>
    </p:spTree>
    <p:extLst>
      <p:ext uri="{BB962C8B-B14F-4D97-AF65-F5344CB8AC3E}">
        <p14:creationId xmlns:p14="http://schemas.microsoft.com/office/powerpoint/2010/main" val="276557142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56310F3-24A3-670B-7DC6-08EE55C6B791}"/>
            </a:ext>
          </a:extLst>
        </p:cNvPr>
        <p:cNvGrpSpPr/>
        <p:nvPr/>
      </p:nvGrpSpPr>
      <p:grpSpPr>
        <a:xfrm>
          <a:off x="0" y="0"/>
          <a:ext cx="0" cy="0"/>
          <a:chOff x="0" y="0"/>
          <a:chExt cx="0" cy="0"/>
        </a:xfrm>
      </p:grpSpPr>
      <p:sp>
        <p:nvSpPr>
          <p:cNvPr id="2" name="Platshållare för bildobjekt 1">
            <a:extLst>
              <a:ext uri="{FF2B5EF4-FFF2-40B4-BE49-F238E27FC236}">
                <a16:creationId xmlns:a16="http://schemas.microsoft.com/office/drawing/2014/main" id="{80E910EE-8F2A-B7CD-E645-FA8AB9870F01}"/>
              </a:ext>
            </a:extLst>
          </p:cNvPr>
          <p:cNvSpPr>
            <a:spLocks noGrp="1" noRot="1" noChangeAspect="1"/>
          </p:cNvSpPr>
          <p:nvPr>
            <p:ph type="sldImg"/>
          </p:nvPr>
        </p:nvSpPr>
        <p:spPr/>
      </p:sp>
      <p:sp>
        <p:nvSpPr>
          <p:cNvPr id="3" name="Platshållare för anteckningar 2">
            <a:extLst>
              <a:ext uri="{FF2B5EF4-FFF2-40B4-BE49-F238E27FC236}">
                <a16:creationId xmlns:a16="http://schemas.microsoft.com/office/drawing/2014/main" id="{8D81496A-190A-5B84-1BF6-30A487201CB7}"/>
              </a:ext>
            </a:extLst>
          </p:cNvPr>
          <p:cNvSpPr>
            <a:spLocks noGrp="1"/>
          </p:cNvSpPr>
          <p:nvPr>
            <p:ph type="body" idx="1"/>
          </p:nvPr>
        </p:nvSpPr>
        <p:spPr/>
        <p:txBody>
          <a:bodyPr>
            <a:normAutofit fontScale="85000" lnSpcReduction="20000"/>
          </a:bodyPr>
          <a:lstStyle/>
          <a:p>
            <a:pPr>
              <a:lnSpc>
                <a:spcPct val="115000"/>
              </a:lnSpc>
              <a:spcAft>
                <a:spcPts val="800"/>
              </a:spcAft>
              <a:buNone/>
            </a:pPr>
            <a:r>
              <a:rPr lang="sv-SE" sz="1800" kern="100" dirty="0">
                <a:effectLst/>
                <a:latin typeface="Aptos" panose="020B0004020202020204" pitchFamily="34" charset="0"/>
                <a:ea typeface="Aptos" panose="020B0004020202020204" pitchFamily="34" charset="0"/>
                <a:cs typeface="Times New Roman" panose="02020603050405020304" pitchFamily="18" charset="0"/>
              </a:rPr>
              <a:t>Syftet med dialogen är att samla insikter från målgruppen om hur de tänker på sin framtid som seniorer i Piteå. Vi vill lyfta blicken och be om deras generella tankar och insikter om sin framtid som seniorer. Vad behöver de för att må bra? Hur vill de bo? Vilka aktiviteter vill de ägna sig åt? </a:t>
            </a:r>
          </a:p>
          <a:p>
            <a:pPr>
              <a:lnSpc>
                <a:spcPct val="115000"/>
              </a:lnSpc>
              <a:spcAft>
                <a:spcPts val="800"/>
              </a:spcAft>
              <a:buNone/>
            </a:pPr>
            <a:endParaRPr lang="sv-SE" sz="1800" kern="100" dirty="0">
              <a:effectLst/>
              <a:latin typeface="Aptos" panose="020B0004020202020204" pitchFamily="34" charset="0"/>
              <a:ea typeface="Aptos" panose="020B0004020202020204" pitchFamily="34" charset="0"/>
              <a:cs typeface="Times New Roman" panose="02020603050405020304" pitchFamily="18" charset="0"/>
            </a:endParaRPr>
          </a:p>
          <a:p>
            <a:pPr>
              <a:lnSpc>
                <a:spcPct val="115000"/>
              </a:lnSpc>
              <a:spcAft>
                <a:spcPts val="800"/>
              </a:spcAft>
              <a:buNone/>
            </a:pPr>
            <a:r>
              <a:rPr lang="sv-SE" sz="1800" kern="100" dirty="0">
                <a:effectLst/>
                <a:latin typeface="Aptos" panose="020B0004020202020204" pitchFamily="34" charset="0"/>
                <a:ea typeface="Aptos" panose="020B0004020202020204" pitchFamily="34" charset="0"/>
                <a:cs typeface="Times New Roman" panose="02020603050405020304" pitchFamily="18" charset="0"/>
              </a:rPr>
              <a:t>Socialtjänstens uppdrag, bl.a. genom nya socialtjänstlagen, innebär att man i framtiden behöver arbeta mer förebyggande. Därför vill vi fråga målgruppen om vad de behöver för att må bra både psykiskt och fysiskt. Vi vill inte att dialogen ska handla om vilka äldreboenden som finns och vilka som läggs ned, utan vi vill lyfta blicken och fokusera på välmående, framtid, och aktiviteter.  </a:t>
            </a:r>
          </a:p>
          <a:p>
            <a:pPr>
              <a:lnSpc>
                <a:spcPct val="115000"/>
              </a:lnSpc>
              <a:spcAft>
                <a:spcPts val="800"/>
              </a:spcAft>
              <a:buNone/>
            </a:pPr>
            <a:endParaRPr lang="sv-SE" sz="1800" kern="100" dirty="0">
              <a:effectLst/>
              <a:latin typeface="Aptos" panose="020B0004020202020204" pitchFamily="34" charset="0"/>
              <a:ea typeface="Aptos" panose="020B0004020202020204" pitchFamily="34" charset="0"/>
              <a:cs typeface="Times New Roman" panose="02020603050405020304" pitchFamily="18" charset="0"/>
            </a:endParaRPr>
          </a:p>
          <a:p>
            <a:pPr>
              <a:lnSpc>
                <a:spcPct val="115000"/>
              </a:lnSpc>
              <a:spcAft>
                <a:spcPts val="800"/>
              </a:spcAft>
            </a:pPr>
            <a:r>
              <a:rPr lang="sv-SE" sz="1800" kern="100" dirty="0">
                <a:effectLst/>
                <a:latin typeface="Aptos" panose="020B0004020202020204" pitchFamily="34" charset="0"/>
                <a:ea typeface="Aptos" panose="020B0004020202020204" pitchFamily="34" charset="0"/>
                <a:cs typeface="Times New Roman" panose="02020603050405020304" pitchFamily="18" charset="0"/>
              </a:rPr>
              <a:t>Dialogen kommer ske med hjälp av ett digitalt verktyg, </a:t>
            </a:r>
            <a:r>
              <a:rPr lang="sv-SE" sz="1800" kern="100" dirty="0" err="1">
                <a:effectLst/>
                <a:latin typeface="Aptos" panose="020B0004020202020204" pitchFamily="34" charset="0"/>
                <a:ea typeface="Aptos" panose="020B0004020202020204" pitchFamily="34" charset="0"/>
                <a:cs typeface="Times New Roman" panose="02020603050405020304" pitchFamily="18" charset="0"/>
              </a:rPr>
              <a:t>Vocean</a:t>
            </a:r>
            <a:r>
              <a:rPr lang="sv-SE" sz="1800" kern="100" dirty="0">
                <a:effectLst/>
                <a:latin typeface="Aptos" panose="020B0004020202020204" pitchFamily="34" charset="0"/>
                <a:ea typeface="Aptos" panose="020B0004020202020204" pitchFamily="34" charset="0"/>
                <a:cs typeface="Times New Roman" panose="02020603050405020304" pitchFamily="18" charset="0"/>
              </a:rPr>
              <a:t>, där de som svarar på enkäten kan se och inspireras av varandras svar. </a:t>
            </a:r>
            <a:endParaRPr lang="sv-SE" dirty="0"/>
          </a:p>
        </p:txBody>
      </p:sp>
      <p:sp>
        <p:nvSpPr>
          <p:cNvPr id="4" name="Platshållare för bildnummer 3">
            <a:extLst>
              <a:ext uri="{FF2B5EF4-FFF2-40B4-BE49-F238E27FC236}">
                <a16:creationId xmlns:a16="http://schemas.microsoft.com/office/drawing/2014/main" id="{A379FD2E-827B-E159-13B8-9AFB7B91923D}"/>
              </a:ext>
            </a:extLst>
          </p:cNvPr>
          <p:cNvSpPr>
            <a:spLocks noGrp="1"/>
          </p:cNvSpPr>
          <p:nvPr>
            <p:ph type="sldNum" sz="quarter" idx="5"/>
          </p:nvPr>
        </p:nvSpPr>
        <p:spPr/>
        <p:txBody>
          <a:bodyPr/>
          <a:lstStyle/>
          <a:p>
            <a:fld id="{2CFA80F8-3894-4A68-A5B5-C594379430FA}" type="slidenum">
              <a:rPr lang="sv-SE" smtClean="0"/>
              <a:pPr/>
              <a:t>6</a:t>
            </a:fld>
            <a:endParaRPr lang="sv-SE"/>
          </a:p>
        </p:txBody>
      </p:sp>
    </p:spTree>
    <p:extLst>
      <p:ext uri="{BB962C8B-B14F-4D97-AF65-F5344CB8AC3E}">
        <p14:creationId xmlns:p14="http://schemas.microsoft.com/office/powerpoint/2010/main" val="296666565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a:t>Totalt 354 svar </a:t>
            </a:r>
          </a:p>
        </p:txBody>
      </p:sp>
      <p:sp>
        <p:nvSpPr>
          <p:cNvPr id="4" name="Platshållare för bildnummer 3"/>
          <p:cNvSpPr>
            <a:spLocks noGrp="1"/>
          </p:cNvSpPr>
          <p:nvPr>
            <p:ph type="sldNum" sz="quarter" idx="5"/>
          </p:nvPr>
        </p:nvSpPr>
        <p:spPr/>
        <p:txBody>
          <a:bodyPr/>
          <a:lstStyle/>
          <a:p>
            <a:fld id="{2CFA80F8-3894-4A68-A5B5-C594379430FA}" type="slidenum">
              <a:rPr lang="sv-SE" smtClean="0"/>
              <a:pPr/>
              <a:t>7</a:t>
            </a:fld>
            <a:endParaRPr lang="sv-SE"/>
          </a:p>
        </p:txBody>
      </p:sp>
    </p:spTree>
    <p:extLst>
      <p:ext uri="{BB962C8B-B14F-4D97-AF65-F5344CB8AC3E}">
        <p14:creationId xmlns:p14="http://schemas.microsoft.com/office/powerpoint/2010/main" val="293788875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a:p>
        </p:txBody>
      </p:sp>
      <p:sp>
        <p:nvSpPr>
          <p:cNvPr id="4" name="Platshållare för bildnummer 3"/>
          <p:cNvSpPr>
            <a:spLocks noGrp="1"/>
          </p:cNvSpPr>
          <p:nvPr>
            <p:ph type="sldNum" sz="quarter" idx="5"/>
          </p:nvPr>
        </p:nvSpPr>
        <p:spPr/>
        <p:txBody>
          <a:bodyPr/>
          <a:lstStyle/>
          <a:p>
            <a:fld id="{2CFA80F8-3894-4A68-A5B5-C594379430FA}" type="slidenum">
              <a:rPr lang="sv-SE" smtClean="0"/>
              <a:pPr/>
              <a:t>8</a:t>
            </a:fld>
            <a:endParaRPr lang="sv-SE"/>
          </a:p>
        </p:txBody>
      </p:sp>
    </p:spTree>
    <p:extLst>
      <p:ext uri="{BB962C8B-B14F-4D97-AF65-F5344CB8AC3E}">
        <p14:creationId xmlns:p14="http://schemas.microsoft.com/office/powerpoint/2010/main" val="10564535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a:p>
        </p:txBody>
      </p:sp>
      <p:sp>
        <p:nvSpPr>
          <p:cNvPr id="4" name="Platshållare för bildnummer 3"/>
          <p:cNvSpPr>
            <a:spLocks noGrp="1"/>
          </p:cNvSpPr>
          <p:nvPr>
            <p:ph type="sldNum" sz="quarter" idx="5"/>
          </p:nvPr>
        </p:nvSpPr>
        <p:spPr/>
        <p:txBody>
          <a:bodyPr/>
          <a:lstStyle/>
          <a:p>
            <a:fld id="{2CFA80F8-3894-4A68-A5B5-C594379430FA}" type="slidenum">
              <a:rPr lang="sv-SE" smtClean="0"/>
              <a:pPr/>
              <a:t>10</a:t>
            </a:fld>
            <a:endParaRPr lang="sv-SE"/>
          </a:p>
        </p:txBody>
      </p:sp>
    </p:spTree>
    <p:extLst>
      <p:ext uri="{BB962C8B-B14F-4D97-AF65-F5344CB8AC3E}">
        <p14:creationId xmlns:p14="http://schemas.microsoft.com/office/powerpoint/2010/main" val="2220335611"/>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Rubrikbild">
    <p:spTree>
      <p:nvGrpSpPr>
        <p:cNvPr id="1" name=""/>
        <p:cNvGrpSpPr/>
        <p:nvPr/>
      </p:nvGrpSpPr>
      <p:grpSpPr>
        <a:xfrm>
          <a:off x="0" y="0"/>
          <a:ext cx="0" cy="0"/>
          <a:chOff x="0" y="0"/>
          <a:chExt cx="0" cy="0"/>
        </a:xfrm>
      </p:grpSpPr>
      <p:pic>
        <p:nvPicPr>
          <p:cNvPr id="10" name="Bildobjekt 9"/>
          <p:cNvPicPr>
            <a:picLocks noChangeAspect="1"/>
          </p:cNvPicPr>
          <p:nvPr/>
        </p:nvPicPr>
        <p:blipFill rotWithShape="1">
          <a:blip r:embed="rId2" cstate="print">
            <a:extLst>
              <a:ext uri="{28A0092B-C50C-407E-A947-70E740481C1C}">
                <a14:useLocalDpi xmlns:a14="http://schemas.microsoft.com/office/drawing/2010/main" val="0"/>
              </a:ext>
            </a:extLst>
          </a:blip>
          <a:srcRect l="26338" t="22406" b="72527"/>
          <a:stretch/>
        </p:blipFill>
        <p:spPr>
          <a:xfrm flipH="1">
            <a:off x="-47819" y="6313275"/>
            <a:ext cx="9251092" cy="396000"/>
          </a:xfrm>
          <a:prstGeom prst="rect">
            <a:avLst/>
          </a:prstGeom>
        </p:spPr>
      </p:pic>
      <p:sp>
        <p:nvSpPr>
          <p:cNvPr id="2" name="Rubrik 1"/>
          <p:cNvSpPr>
            <a:spLocks noGrp="1"/>
          </p:cNvSpPr>
          <p:nvPr>
            <p:ph type="ctrTitle"/>
          </p:nvPr>
        </p:nvSpPr>
        <p:spPr>
          <a:xfrm>
            <a:off x="428596" y="2130425"/>
            <a:ext cx="8286808" cy="1470025"/>
          </a:xfrm>
        </p:spPr>
        <p:txBody>
          <a:bodyPr>
            <a:normAutofit/>
          </a:bodyPr>
          <a:lstStyle>
            <a:lvl1pPr>
              <a:defRPr sz="4800" b="1">
                <a:latin typeface="Gill Sans MT" pitchFamily="34" charset="0"/>
              </a:defRPr>
            </a:lvl1pPr>
          </a:lstStyle>
          <a:p>
            <a:r>
              <a:rPr lang="sv-SE"/>
              <a:t>Klicka här för att ändra mall för rubrikformat</a:t>
            </a:r>
          </a:p>
        </p:txBody>
      </p:sp>
      <p:sp>
        <p:nvSpPr>
          <p:cNvPr id="3" name="Underrubrik 2"/>
          <p:cNvSpPr>
            <a:spLocks noGrp="1"/>
          </p:cNvSpPr>
          <p:nvPr>
            <p:ph type="subTitle" idx="1"/>
          </p:nvPr>
        </p:nvSpPr>
        <p:spPr>
          <a:xfrm>
            <a:off x="1371600" y="3886200"/>
            <a:ext cx="6400800" cy="1752600"/>
          </a:xfrm>
        </p:spPr>
        <p:txBody>
          <a:bodyPr>
            <a:normAutofit/>
          </a:bodyPr>
          <a:lstStyle>
            <a:lvl1pPr marL="0" indent="0" algn="ctr">
              <a:buNone/>
              <a:defRPr sz="3000" b="1">
                <a:solidFill>
                  <a:schemeClr val="tx1">
                    <a:tint val="75000"/>
                  </a:schemeClr>
                </a:solidFill>
                <a:latin typeface="Gill Sans MT Condensed"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sv-SE"/>
              <a:t>Klicka här för att ändra mall för underrubrikformat</a:t>
            </a:r>
          </a:p>
        </p:txBody>
      </p:sp>
      <p:pic>
        <p:nvPicPr>
          <p:cNvPr id="7" name="Bildobjekt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42021" y="360000"/>
            <a:ext cx="1635957" cy="601225"/>
          </a:xfrm>
          <a:prstGeom prst="rect">
            <a:avLst/>
          </a:prstGeom>
        </p:spPr>
      </p:pic>
      <p:sp>
        <p:nvSpPr>
          <p:cNvPr id="9" name="Platshållare för text 21"/>
          <p:cNvSpPr>
            <a:spLocks noGrp="1"/>
          </p:cNvSpPr>
          <p:nvPr>
            <p:ph type="body" sz="quarter" idx="13" hasCustomPrompt="1"/>
          </p:nvPr>
        </p:nvSpPr>
        <p:spPr>
          <a:xfrm>
            <a:off x="5786446" y="6357958"/>
            <a:ext cx="2643187" cy="285750"/>
          </a:xfrm>
        </p:spPr>
        <p:txBody>
          <a:bodyPr wrap="none">
            <a:noAutofit/>
          </a:bodyPr>
          <a:lstStyle>
            <a:lvl1pPr algn="r">
              <a:buNone/>
              <a:defRPr sz="1400">
                <a:solidFill>
                  <a:schemeClr val="bg1"/>
                </a:solidFill>
                <a:latin typeface="Gill Sans MT" pitchFamily="34" charset="0"/>
              </a:defRPr>
            </a:lvl1pPr>
          </a:lstStyle>
          <a:p>
            <a:pPr lvl="0"/>
            <a:r>
              <a:rPr lang="sv-SE"/>
              <a:t>Ange namn på verksamheten</a:t>
            </a:r>
          </a:p>
        </p:txBody>
      </p:sp>
    </p:spTree>
  </p:cSld>
  <p:clrMapOvr>
    <a:masterClrMapping/>
  </p:clrMapOvr>
  <p:transition>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titleOnly" preserve="1">
  <p:cSld name="Endast rubrik">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5BD3E6DC-3410-B68D-B43E-2ABE26FF669A}"/>
              </a:ext>
            </a:extLst>
          </p:cNvPr>
          <p:cNvSpPr>
            <a:spLocks noGrp="1"/>
          </p:cNvSpPr>
          <p:nvPr>
            <p:ph type="title"/>
          </p:nvPr>
        </p:nvSpPr>
        <p:spPr/>
        <p:txBody>
          <a:bodyPr/>
          <a:lstStyle/>
          <a:p>
            <a:r>
              <a:rPr lang="sv-SE"/>
              <a:t>Klicka här för att ändra mall för rubrikformat</a:t>
            </a:r>
          </a:p>
        </p:txBody>
      </p:sp>
      <p:sp>
        <p:nvSpPr>
          <p:cNvPr id="3" name="Platshållare för datum 2">
            <a:extLst>
              <a:ext uri="{FF2B5EF4-FFF2-40B4-BE49-F238E27FC236}">
                <a16:creationId xmlns:a16="http://schemas.microsoft.com/office/drawing/2014/main" id="{8E9BD4D7-92A3-8B2C-58F4-6D53C9D208FB}"/>
              </a:ext>
            </a:extLst>
          </p:cNvPr>
          <p:cNvSpPr>
            <a:spLocks noGrp="1"/>
          </p:cNvSpPr>
          <p:nvPr>
            <p:ph type="dt" sz="half" idx="10"/>
          </p:nvPr>
        </p:nvSpPr>
        <p:spPr/>
        <p:txBody>
          <a:bodyPr/>
          <a:lstStyle/>
          <a:p>
            <a:fld id="{347BD319-C441-4740-BDB2-35E25C52CCE7}" type="datetimeFigureOut">
              <a:rPr lang="sv-SE" smtClean="0"/>
              <a:pPr/>
              <a:t>2025-05-08</a:t>
            </a:fld>
            <a:endParaRPr lang="sv-SE"/>
          </a:p>
        </p:txBody>
      </p:sp>
      <p:sp>
        <p:nvSpPr>
          <p:cNvPr id="4" name="Platshållare för sidfot 3">
            <a:extLst>
              <a:ext uri="{FF2B5EF4-FFF2-40B4-BE49-F238E27FC236}">
                <a16:creationId xmlns:a16="http://schemas.microsoft.com/office/drawing/2014/main" id="{CC78C90E-CDAB-2B8D-7617-D5CE0A410024}"/>
              </a:ext>
            </a:extLst>
          </p:cNvPr>
          <p:cNvSpPr>
            <a:spLocks noGrp="1"/>
          </p:cNvSpPr>
          <p:nvPr>
            <p:ph type="ftr" sz="quarter" idx="11"/>
          </p:nvPr>
        </p:nvSpPr>
        <p:spPr/>
        <p:txBody>
          <a:bodyPr/>
          <a:lstStyle/>
          <a:p>
            <a:endParaRPr lang="sv-SE"/>
          </a:p>
        </p:txBody>
      </p:sp>
      <p:sp>
        <p:nvSpPr>
          <p:cNvPr id="5" name="Platshållare för bildnummer 4">
            <a:extLst>
              <a:ext uri="{FF2B5EF4-FFF2-40B4-BE49-F238E27FC236}">
                <a16:creationId xmlns:a16="http://schemas.microsoft.com/office/drawing/2014/main" id="{5882235E-3E48-C490-2C74-D5AEB4EFE1DA}"/>
              </a:ext>
            </a:extLst>
          </p:cNvPr>
          <p:cNvSpPr>
            <a:spLocks noGrp="1"/>
          </p:cNvSpPr>
          <p:nvPr>
            <p:ph type="sldNum" sz="quarter" idx="12"/>
          </p:nvPr>
        </p:nvSpPr>
        <p:spPr/>
        <p:txBody>
          <a:bodyPr/>
          <a:lstStyle/>
          <a:p>
            <a:fld id="{227F0B53-9592-4779-891F-997228E46E01}" type="slidenum">
              <a:rPr lang="sv-SE" smtClean="0"/>
              <a:pPr/>
              <a:t>‹#›</a:t>
            </a:fld>
            <a:endParaRPr lang="sv-SE"/>
          </a:p>
        </p:txBody>
      </p:sp>
    </p:spTree>
    <p:extLst>
      <p:ext uri="{BB962C8B-B14F-4D97-AF65-F5344CB8AC3E}">
        <p14:creationId xmlns:p14="http://schemas.microsoft.com/office/powerpoint/2010/main" val="88057373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
        <p:nvSpPr>
          <p:cNvPr id="2" name="Platshållare för datum 1">
            <a:extLst>
              <a:ext uri="{FF2B5EF4-FFF2-40B4-BE49-F238E27FC236}">
                <a16:creationId xmlns:a16="http://schemas.microsoft.com/office/drawing/2014/main" id="{55FF44D0-1998-D930-CE65-70AD588FC507}"/>
              </a:ext>
            </a:extLst>
          </p:cNvPr>
          <p:cNvSpPr>
            <a:spLocks noGrp="1"/>
          </p:cNvSpPr>
          <p:nvPr>
            <p:ph type="dt" sz="half" idx="10"/>
          </p:nvPr>
        </p:nvSpPr>
        <p:spPr/>
        <p:txBody>
          <a:bodyPr/>
          <a:lstStyle/>
          <a:p>
            <a:fld id="{347BD319-C441-4740-BDB2-35E25C52CCE7}" type="datetimeFigureOut">
              <a:rPr lang="sv-SE" smtClean="0"/>
              <a:pPr/>
              <a:t>2025-05-08</a:t>
            </a:fld>
            <a:endParaRPr lang="sv-SE"/>
          </a:p>
        </p:txBody>
      </p:sp>
      <p:sp>
        <p:nvSpPr>
          <p:cNvPr id="3" name="Platshållare för sidfot 2">
            <a:extLst>
              <a:ext uri="{FF2B5EF4-FFF2-40B4-BE49-F238E27FC236}">
                <a16:creationId xmlns:a16="http://schemas.microsoft.com/office/drawing/2014/main" id="{8DF55C3E-F1A8-405C-9ED3-4FC18F916E67}"/>
              </a:ext>
            </a:extLst>
          </p:cNvPr>
          <p:cNvSpPr>
            <a:spLocks noGrp="1"/>
          </p:cNvSpPr>
          <p:nvPr>
            <p:ph type="ftr" sz="quarter" idx="11"/>
          </p:nvPr>
        </p:nvSpPr>
        <p:spPr/>
        <p:txBody>
          <a:bodyPr/>
          <a:lstStyle/>
          <a:p>
            <a:endParaRPr lang="sv-SE"/>
          </a:p>
        </p:txBody>
      </p:sp>
      <p:sp>
        <p:nvSpPr>
          <p:cNvPr id="4" name="Platshållare för bildnummer 3">
            <a:extLst>
              <a:ext uri="{FF2B5EF4-FFF2-40B4-BE49-F238E27FC236}">
                <a16:creationId xmlns:a16="http://schemas.microsoft.com/office/drawing/2014/main" id="{94A05C5C-1975-6E18-6841-A074FD0581C7}"/>
              </a:ext>
            </a:extLst>
          </p:cNvPr>
          <p:cNvSpPr>
            <a:spLocks noGrp="1"/>
          </p:cNvSpPr>
          <p:nvPr>
            <p:ph type="sldNum" sz="quarter" idx="12"/>
          </p:nvPr>
        </p:nvSpPr>
        <p:spPr/>
        <p:txBody>
          <a:bodyPr/>
          <a:lstStyle/>
          <a:p>
            <a:fld id="{227F0B53-9592-4779-891F-997228E46E01}" type="slidenum">
              <a:rPr lang="sv-SE" smtClean="0"/>
              <a:pPr/>
              <a:t>‹#›</a:t>
            </a:fld>
            <a:endParaRPr lang="sv-SE"/>
          </a:p>
        </p:txBody>
      </p:sp>
    </p:spTree>
    <p:extLst>
      <p:ext uri="{BB962C8B-B14F-4D97-AF65-F5344CB8AC3E}">
        <p14:creationId xmlns:p14="http://schemas.microsoft.com/office/powerpoint/2010/main" val="69626473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Tx" preserve="1">
  <p:cSld name="Text med bildtext">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FBB73674-B1A4-7412-F1D6-11F9EC324DC5}"/>
              </a:ext>
            </a:extLst>
          </p:cNvPr>
          <p:cNvSpPr>
            <a:spLocks noGrp="1"/>
          </p:cNvSpPr>
          <p:nvPr>
            <p:ph type="title"/>
          </p:nvPr>
        </p:nvSpPr>
        <p:spPr>
          <a:xfrm>
            <a:off x="629841" y="457200"/>
            <a:ext cx="2949178" cy="1600200"/>
          </a:xfrm>
        </p:spPr>
        <p:txBody>
          <a:bodyPr anchor="b"/>
          <a:lstStyle>
            <a:lvl1pPr>
              <a:defRPr sz="2400"/>
            </a:lvl1pPr>
          </a:lstStyle>
          <a:p>
            <a:r>
              <a:rPr lang="sv-SE"/>
              <a:t>Klicka här för att ändra mall för rubrikformat</a:t>
            </a:r>
          </a:p>
        </p:txBody>
      </p:sp>
      <p:sp>
        <p:nvSpPr>
          <p:cNvPr id="3" name="Platshållare för innehåll 2">
            <a:extLst>
              <a:ext uri="{FF2B5EF4-FFF2-40B4-BE49-F238E27FC236}">
                <a16:creationId xmlns:a16="http://schemas.microsoft.com/office/drawing/2014/main" id="{A5E99621-4A96-380B-D55D-4134AFBD55C4}"/>
              </a:ext>
            </a:extLst>
          </p:cNvPr>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text 3">
            <a:extLst>
              <a:ext uri="{FF2B5EF4-FFF2-40B4-BE49-F238E27FC236}">
                <a16:creationId xmlns:a16="http://schemas.microsoft.com/office/drawing/2014/main" id="{7349D2B3-E477-4917-67A3-E3A1FAB91BF7}"/>
              </a:ext>
            </a:extLst>
          </p:cNvPr>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sv-SE"/>
              <a:t>Klicka här för att ändra format på bakgrundstexten</a:t>
            </a:r>
          </a:p>
        </p:txBody>
      </p:sp>
      <p:sp>
        <p:nvSpPr>
          <p:cNvPr id="5" name="Platshållare för datum 4">
            <a:extLst>
              <a:ext uri="{FF2B5EF4-FFF2-40B4-BE49-F238E27FC236}">
                <a16:creationId xmlns:a16="http://schemas.microsoft.com/office/drawing/2014/main" id="{50E48A1D-5A7D-353D-3F12-C8F406E137B2}"/>
              </a:ext>
            </a:extLst>
          </p:cNvPr>
          <p:cNvSpPr>
            <a:spLocks noGrp="1"/>
          </p:cNvSpPr>
          <p:nvPr>
            <p:ph type="dt" sz="half" idx="10"/>
          </p:nvPr>
        </p:nvSpPr>
        <p:spPr/>
        <p:txBody>
          <a:bodyPr/>
          <a:lstStyle/>
          <a:p>
            <a:fld id="{347BD319-C441-4740-BDB2-35E25C52CCE7}" type="datetimeFigureOut">
              <a:rPr lang="sv-SE" smtClean="0"/>
              <a:pPr/>
              <a:t>2025-05-08</a:t>
            </a:fld>
            <a:endParaRPr lang="sv-SE"/>
          </a:p>
        </p:txBody>
      </p:sp>
      <p:sp>
        <p:nvSpPr>
          <p:cNvPr id="6" name="Platshållare för sidfot 5">
            <a:extLst>
              <a:ext uri="{FF2B5EF4-FFF2-40B4-BE49-F238E27FC236}">
                <a16:creationId xmlns:a16="http://schemas.microsoft.com/office/drawing/2014/main" id="{A753B76A-1FDD-11D2-BF90-FCBBD13FABE3}"/>
              </a:ext>
            </a:extLst>
          </p:cNvPr>
          <p:cNvSpPr>
            <a:spLocks noGrp="1"/>
          </p:cNvSpPr>
          <p:nvPr>
            <p:ph type="ftr" sz="quarter" idx="11"/>
          </p:nvPr>
        </p:nvSpPr>
        <p:spPr/>
        <p:txBody>
          <a:bodyPr/>
          <a:lstStyle/>
          <a:p>
            <a:endParaRPr lang="sv-SE"/>
          </a:p>
        </p:txBody>
      </p:sp>
      <p:sp>
        <p:nvSpPr>
          <p:cNvPr id="7" name="Platshållare för bildnummer 6">
            <a:extLst>
              <a:ext uri="{FF2B5EF4-FFF2-40B4-BE49-F238E27FC236}">
                <a16:creationId xmlns:a16="http://schemas.microsoft.com/office/drawing/2014/main" id="{7B5179D3-22A4-4A54-86CA-1B0EB8BE469F}"/>
              </a:ext>
            </a:extLst>
          </p:cNvPr>
          <p:cNvSpPr>
            <a:spLocks noGrp="1"/>
          </p:cNvSpPr>
          <p:nvPr>
            <p:ph type="sldNum" sz="quarter" idx="12"/>
          </p:nvPr>
        </p:nvSpPr>
        <p:spPr/>
        <p:txBody>
          <a:bodyPr/>
          <a:lstStyle/>
          <a:p>
            <a:fld id="{227F0B53-9592-4779-891F-997228E46E01}" type="slidenum">
              <a:rPr lang="sv-SE" smtClean="0"/>
              <a:pPr/>
              <a:t>‹#›</a:t>
            </a:fld>
            <a:endParaRPr lang="sv-SE"/>
          </a:p>
        </p:txBody>
      </p:sp>
    </p:spTree>
    <p:extLst>
      <p:ext uri="{BB962C8B-B14F-4D97-AF65-F5344CB8AC3E}">
        <p14:creationId xmlns:p14="http://schemas.microsoft.com/office/powerpoint/2010/main" val="22302563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picTx" preserve="1">
  <p:cSld name="Bild med bildtext">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B9270061-BCFC-DFD1-2841-0BD87BC840B7}"/>
              </a:ext>
            </a:extLst>
          </p:cNvPr>
          <p:cNvSpPr>
            <a:spLocks noGrp="1"/>
          </p:cNvSpPr>
          <p:nvPr>
            <p:ph type="title"/>
          </p:nvPr>
        </p:nvSpPr>
        <p:spPr>
          <a:xfrm>
            <a:off x="629841" y="457200"/>
            <a:ext cx="2949178" cy="1600200"/>
          </a:xfrm>
        </p:spPr>
        <p:txBody>
          <a:bodyPr anchor="b"/>
          <a:lstStyle>
            <a:lvl1pPr>
              <a:defRPr sz="2400"/>
            </a:lvl1pPr>
          </a:lstStyle>
          <a:p>
            <a:r>
              <a:rPr lang="sv-SE"/>
              <a:t>Klicka här för att ändra mall för rubrikformat</a:t>
            </a:r>
          </a:p>
        </p:txBody>
      </p:sp>
      <p:sp>
        <p:nvSpPr>
          <p:cNvPr id="3" name="Platshållare för bild 2">
            <a:extLst>
              <a:ext uri="{FF2B5EF4-FFF2-40B4-BE49-F238E27FC236}">
                <a16:creationId xmlns:a16="http://schemas.microsoft.com/office/drawing/2014/main" id="{4D3C88D2-29C1-6AC7-F32F-5AEDCDC2AD08}"/>
              </a:ext>
            </a:extLst>
          </p:cNvPr>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sv-SE"/>
          </a:p>
        </p:txBody>
      </p:sp>
      <p:sp>
        <p:nvSpPr>
          <p:cNvPr id="4" name="Platshållare för text 3">
            <a:extLst>
              <a:ext uri="{FF2B5EF4-FFF2-40B4-BE49-F238E27FC236}">
                <a16:creationId xmlns:a16="http://schemas.microsoft.com/office/drawing/2014/main" id="{986B6543-5B75-D93E-DA42-40C918C884CE}"/>
              </a:ext>
            </a:extLst>
          </p:cNvPr>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sv-SE"/>
              <a:t>Klicka här för att ändra format på bakgrundstexten</a:t>
            </a:r>
          </a:p>
        </p:txBody>
      </p:sp>
      <p:sp>
        <p:nvSpPr>
          <p:cNvPr id="5" name="Platshållare för datum 4">
            <a:extLst>
              <a:ext uri="{FF2B5EF4-FFF2-40B4-BE49-F238E27FC236}">
                <a16:creationId xmlns:a16="http://schemas.microsoft.com/office/drawing/2014/main" id="{8531717F-115A-576C-A7D3-264A4997648E}"/>
              </a:ext>
            </a:extLst>
          </p:cNvPr>
          <p:cNvSpPr>
            <a:spLocks noGrp="1"/>
          </p:cNvSpPr>
          <p:nvPr>
            <p:ph type="dt" sz="half" idx="10"/>
          </p:nvPr>
        </p:nvSpPr>
        <p:spPr/>
        <p:txBody>
          <a:bodyPr/>
          <a:lstStyle/>
          <a:p>
            <a:fld id="{347BD319-C441-4740-BDB2-35E25C52CCE7}" type="datetimeFigureOut">
              <a:rPr lang="sv-SE" smtClean="0"/>
              <a:pPr/>
              <a:t>2025-05-08</a:t>
            </a:fld>
            <a:endParaRPr lang="sv-SE"/>
          </a:p>
        </p:txBody>
      </p:sp>
      <p:sp>
        <p:nvSpPr>
          <p:cNvPr id="6" name="Platshållare för sidfot 5">
            <a:extLst>
              <a:ext uri="{FF2B5EF4-FFF2-40B4-BE49-F238E27FC236}">
                <a16:creationId xmlns:a16="http://schemas.microsoft.com/office/drawing/2014/main" id="{7E480E7D-4660-DBE3-FA3C-D406E3A3A401}"/>
              </a:ext>
            </a:extLst>
          </p:cNvPr>
          <p:cNvSpPr>
            <a:spLocks noGrp="1"/>
          </p:cNvSpPr>
          <p:nvPr>
            <p:ph type="ftr" sz="quarter" idx="11"/>
          </p:nvPr>
        </p:nvSpPr>
        <p:spPr/>
        <p:txBody>
          <a:bodyPr/>
          <a:lstStyle/>
          <a:p>
            <a:endParaRPr lang="sv-SE"/>
          </a:p>
        </p:txBody>
      </p:sp>
      <p:sp>
        <p:nvSpPr>
          <p:cNvPr id="7" name="Platshållare för bildnummer 6">
            <a:extLst>
              <a:ext uri="{FF2B5EF4-FFF2-40B4-BE49-F238E27FC236}">
                <a16:creationId xmlns:a16="http://schemas.microsoft.com/office/drawing/2014/main" id="{DCEB3901-C803-EBFD-A66E-61AC395D3826}"/>
              </a:ext>
            </a:extLst>
          </p:cNvPr>
          <p:cNvSpPr>
            <a:spLocks noGrp="1"/>
          </p:cNvSpPr>
          <p:nvPr>
            <p:ph type="sldNum" sz="quarter" idx="12"/>
          </p:nvPr>
        </p:nvSpPr>
        <p:spPr/>
        <p:txBody>
          <a:bodyPr/>
          <a:lstStyle/>
          <a:p>
            <a:fld id="{227F0B53-9592-4779-891F-997228E46E01}" type="slidenum">
              <a:rPr lang="sv-SE" smtClean="0"/>
              <a:pPr/>
              <a:t>‹#›</a:t>
            </a:fld>
            <a:endParaRPr lang="sv-SE"/>
          </a:p>
        </p:txBody>
      </p:sp>
    </p:spTree>
    <p:extLst>
      <p:ext uri="{BB962C8B-B14F-4D97-AF65-F5344CB8AC3E}">
        <p14:creationId xmlns:p14="http://schemas.microsoft.com/office/powerpoint/2010/main" val="74169602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vertTx" preserve="1">
  <p:cSld name="Rubrik och lodrät text">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8ECB6F67-E48E-BC36-F8E1-7BAF1FF045DC}"/>
              </a:ext>
            </a:extLst>
          </p:cNvPr>
          <p:cNvSpPr>
            <a:spLocks noGrp="1"/>
          </p:cNvSpPr>
          <p:nvPr>
            <p:ph type="title"/>
          </p:nvPr>
        </p:nvSpPr>
        <p:spPr/>
        <p:txBody>
          <a:bodyPr/>
          <a:lstStyle/>
          <a:p>
            <a:r>
              <a:rPr lang="sv-SE"/>
              <a:t>Klicka här för att ändra mall för rubrikformat</a:t>
            </a:r>
          </a:p>
        </p:txBody>
      </p:sp>
      <p:sp>
        <p:nvSpPr>
          <p:cNvPr id="3" name="Platshållare för lodrät text 2">
            <a:extLst>
              <a:ext uri="{FF2B5EF4-FFF2-40B4-BE49-F238E27FC236}">
                <a16:creationId xmlns:a16="http://schemas.microsoft.com/office/drawing/2014/main" id="{875CC8EA-476C-DF6E-564A-5A18207C7AAF}"/>
              </a:ext>
            </a:extLst>
          </p:cNvPr>
          <p:cNvSpPr>
            <a:spLocks noGrp="1"/>
          </p:cNvSpPr>
          <p:nvPr>
            <p:ph type="body" orient="vert" idx="1"/>
          </p:nvPr>
        </p:nvSpPr>
        <p:spPr/>
        <p:txBody>
          <a:bodyPr vert="eaVert"/>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datum 3">
            <a:extLst>
              <a:ext uri="{FF2B5EF4-FFF2-40B4-BE49-F238E27FC236}">
                <a16:creationId xmlns:a16="http://schemas.microsoft.com/office/drawing/2014/main" id="{E13C8FD7-F469-EC7B-D09B-5D7A81C40D38}"/>
              </a:ext>
            </a:extLst>
          </p:cNvPr>
          <p:cNvSpPr>
            <a:spLocks noGrp="1"/>
          </p:cNvSpPr>
          <p:nvPr>
            <p:ph type="dt" sz="half" idx="10"/>
          </p:nvPr>
        </p:nvSpPr>
        <p:spPr/>
        <p:txBody>
          <a:bodyPr/>
          <a:lstStyle/>
          <a:p>
            <a:fld id="{347BD319-C441-4740-BDB2-35E25C52CCE7}" type="datetimeFigureOut">
              <a:rPr lang="sv-SE" smtClean="0"/>
              <a:pPr/>
              <a:t>2025-05-08</a:t>
            </a:fld>
            <a:endParaRPr lang="sv-SE"/>
          </a:p>
        </p:txBody>
      </p:sp>
      <p:sp>
        <p:nvSpPr>
          <p:cNvPr id="5" name="Platshållare för sidfot 4">
            <a:extLst>
              <a:ext uri="{FF2B5EF4-FFF2-40B4-BE49-F238E27FC236}">
                <a16:creationId xmlns:a16="http://schemas.microsoft.com/office/drawing/2014/main" id="{E2692305-7A9E-0B65-046C-5CAB05AFB218}"/>
              </a:ext>
            </a:extLst>
          </p:cNvPr>
          <p:cNvSpPr>
            <a:spLocks noGrp="1"/>
          </p:cNvSpPr>
          <p:nvPr>
            <p:ph type="ftr" sz="quarter" idx="11"/>
          </p:nvPr>
        </p:nvSpPr>
        <p:spPr/>
        <p:txBody>
          <a:bodyPr/>
          <a:lstStyle/>
          <a:p>
            <a:endParaRPr lang="sv-SE"/>
          </a:p>
        </p:txBody>
      </p:sp>
      <p:sp>
        <p:nvSpPr>
          <p:cNvPr id="6" name="Platshållare för bildnummer 5">
            <a:extLst>
              <a:ext uri="{FF2B5EF4-FFF2-40B4-BE49-F238E27FC236}">
                <a16:creationId xmlns:a16="http://schemas.microsoft.com/office/drawing/2014/main" id="{2A82EBEC-87E2-6F2E-29EB-BBBD57EC48B1}"/>
              </a:ext>
            </a:extLst>
          </p:cNvPr>
          <p:cNvSpPr>
            <a:spLocks noGrp="1"/>
          </p:cNvSpPr>
          <p:nvPr>
            <p:ph type="sldNum" sz="quarter" idx="12"/>
          </p:nvPr>
        </p:nvSpPr>
        <p:spPr/>
        <p:txBody>
          <a:bodyPr/>
          <a:lstStyle/>
          <a:p>
            <a:fld id="{227F0B53-9592-4779-891F-997228E46E01}" type="slidenum">
              <a:rPr lang="sv-SE" smtClean="0"/>
              <a:pPr/>
              <a:t>‹#›</a:t>
            </a:fld>
            <a:endParaRPr lang="sv-SE"/>
          </a:p>
        </p:txBody>
      </p:sp>
    </p:spTree>
    <p:extLst>
      <p:ext uri="{BB962C8B-B14F-4D97-AF65-F5344CB8AC3E}">
        <p14:creationId xmlns:p14="http://schemas.microsoft.com/office/powerpoint/2010/main" val="348870236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itleAndTx" preserve="1">
  <p:cSld name="Lodrät rubrik och text">
    <p:spTree>
      <p:nvGrpSpPr>
        <p:cNvPr id="1" name=""/>
        <p:cNvGrpSpPr/>
        <p:nvPr/>
      </p:nvGrpSpPr>
      <p:grpSpPr>
        <a:xfrm>
          <a:off x="0" y="0"/>
          <a:ext cx="0" cy="0"/>
          <a:chOff x="0" y="0"/>
          <a:chExt cx="0" cy="0"/>
        </a:xfrm>
      </p:grpSpPr>
      <p:sp>
        <p:nvSpPr>
          <p:cNvPr id="2" name="Lodrät rubrik 1">
            <a:extLst>
              <a:ext uri="{FF2B5EF4-FFF2-40B4-BE49-F238E27FC236}">
                <a16:creationId xmlns:a16="http://schemas.microsoft.com/office/drawing/2014/main" id="{3293335C-1C79-D796-4D20-6DC44AAF409A}"/>
              </a:ext>
            </a:extLst>
          </p:cNvPr>
          <p:cNvSpPr>
            <a:spLocks noGrp="1"/>
          </p:cNvSpPr>
          <p:nvPr>
            <p:ph type="title" orient="vert"/>
          </p:nvPr>
        </p:nvSpPr>
        <p:spPr>
          <a:xfrm>
            <a:off x="6543675" y="365125"/>
            <a:ext cx="1971675" cy="5811838"/>
          </a:xfrm>
        </p:spPr>
        <p:txBody>
          <a:bodyPr vert="eaVert"/>
          <a:lstStyle/>
          <a:p>
            <a:r>
              <a:rPr lang="sv-SE"/>
              <a:t>Klicka här för att ändra mall för rubrikformat</a:t>
            </a:r>
          </a:p>
        </p:txBody>
      </p:sp>
      <p:sp>
        <p:nvSpPr>
          <p:cNvPr id="3" name="Platshållare för lodrät text 2">
            <a:extLst>
              <a:ext uri="{FF2B5EF4-FFF2-40B4-BE49-F238E27FC236}">
                <a16:creationId xmlns:a16="http://schemas.microsoft.com/office/drawing/2014/main" id="{9F10E1E5-60F6-E682-532E-A5FB57EFF7C9}"/>
              </a:ext>
            </a:extLst>
          </p:cNvPr>
          <p:cNvSpPr>
            <a:spLocks noGrp="1"/>
          </p:cNvSpPr>
          <p:nvPr>
            <p:ph type="body" orient="vert" idx="1"/>
          </p:nvPr>
        </p:nvSpPr>
        <p:spPr>
          <a:xfrm>
            <a:off x="628650" y="365125"/>
            <a:ext cx="5800725" cy="5811838"/>
          </a:xfrm>
        </p:spPr>
        <p:txBody>
          <a:bodyPr vert="eaVert"/>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datum 3">
            <a:extLst>
              <a:ext uri="{FF2B5EF4-FFF2-40B4-BE49-F238E27FC236}">
                <a16:creationId xmlns:a16="http://schemas.microsoft.com/office/drawing/2014/main" id="{87A7CD2D-0561-633B-062F-1C97A97633E5}"/>
              </a:ext>
            </a:extLst>
          </p:cNvPr>
          <p:cNvSpPr>
            <a:spLocks noGrp="1"/>
          </p:cNvSpPr>
          <p:nvPr>
            <p:ph type="dt" sz="half" idx="10"/>
          </p:nvPr>
        </p:nvSpPr>
        <p:spPr/>
        <p:txBody>
          <a:bodyPr/>
          <a:lstStyle/>
          <a:p>
            <a:fld id="{347BD319-C441-4740-BDB2-35E25C52CCE7}" type="datetimeFigureOut">
              <a:rPr lang="sv-SE" smtClean="0"/>
              <a:pPr/>
              <a:t>2025-05-08</a:t>
            </a:fld>
            <a:endParaRPr lang="sv-SE"/>
          </a:p>
        </p:txBody>
      </p:sp>
      <p:sp>
        <p:nvSpPr>
          <p:cNvPr id="5" name="Platshållare för sidfot 4">
            <a:extLst>
              <a:ext uri="{FF2B5EF4-FFF2-40B4-BE49-F238E27FC236}">
                <a16:creationId xmlns:a16="http://schemas.microsoft.com/office/drawing/2014/main" id="{DD95B717-81B5-A723-DBAB-DDB1E1706945}"/>
              </a:ext>
            </a:extLst>
          </p:cNvPr>
          <p:cNvSpPr>
            <a:spLocks noGrp="1"/>
          </p:cNvSpPr>
          <p:nvPr>
            <p:ph type="ftr" sz="quarter" idx="11"/>
          </p:nvPr>
        </p:nvSpPr>
        <p:spPr/>
        <p:txBody>
          <a:bodyPr/>
          <a:lstStyle/>
          <a:p>
            <a:endParaRPr lang="sv-SE"/>
          </a:p>
        </p:txBody>
      </p:sp>
      <p:sp>
        <p:nvSpPr>
          <p:cNvPr id="6" name="Platshållare för bildnummer 5">
            <a:extLst>
              <a:ext uri="{FF2B5EF4-FFF2-40B4-BE49-F238E27FC236}">
                <a16:creationId xmlns:a16="http://schemas.microsoft.com/office/drawing/2014/main" id="{75741654-2C3E-72F0-B2E3-0EF4529DA410}"/>
              </a:ext>
            </a:extLst>
          </p:cNvPr>
          <p:cNvSpPr>
            <a:spLocks noGrp="1"/>
          </p:cNvSpPr>
          <p:nvPr>
            <p:ph type="sldNum" sz="quarter" idx="12"/>
          </p:nvPr>
        </p:nvSpPr>
        <p:spPr/>
        <p:txBody>
          <a:bodyPr/>
          <a:lstStyle/>
          <a:p>
            <a:fld id="{227F0B53-9592-4779-891F-997228E46E01}" type="slidenum">
              <a:rPr lang="sv-SE" smtClean="0"/>
              <a:pPr/>
              <a:t>‹#›</a:t>
            </a:fld>
            <a:endParaRPr lang="sv-SE"/>
          </a:p>
        </p:txBody>
      </p:sp>
    </p:spTree>
    <p:extLst>
      <p:ext uri="{BB962C8B-B14F-4D97-AF65-F5344CB8AC3E}">
        <p14:creationId xmlns:p14="http://schemas.microsoft.com/office/powerpoint/2010/main" val="425846045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En platshållare">
    <p:spTree>
      <p:nvGrpSpPr>
        <p:cNvPr id="1" name=""/>
        <p:cNvGrpSpPr/>
        <p:nvPr/>
      </p:nvGrpSpPr>
      <p:grpSpPr>
        <a:xfrm>
          <a:off x="0" y="0"/>
          <a:ext cx="0" cy="0"/>
          <a:chOff x="0" y="0"/>
          <a:chExt cx="0" cy="0"/>
        </a:xfrm>
      </p:grpSpPr>
      <p:pic>
        <p:nvPicPr>
          <p:cNvPr id="9" name="Bildobjekt 8"/>
          <p:cNvPicPr>
            <a:picLocks noChangeAspect="1"/>
          </p:cNvPicPr>
          <p:nvPr userDrawn="1"/>
        </p:nvPicPr>
        <p:blipFill rotWithShape="1">
          <a:blip r:embed="rId2" cstate="print">
            <a:extLst>
              <a:ext uri="{28A0092B-C50C-407E-A947-70E740481C1C}">
                <a14:useLocalDpi xmlns:a14="http://schemas.microsoft.com/office/drawing/2010/main" val="0"/>
              </a:ext>
            </a:extLst>
          </a:blip>
          <a:srcRect l="26338" t="22406" b="72527"/>
          <a:stretch/>
        </p:blipFill>
        <p:spPr>
          <a:xfrm flipH="1">
            <a:off x="-4351" y="6309320"/>
            <a:ext cx="9251092" cy="396000"/>
          </a:xfrm>
          <a:prstGeom prst="rect">
            <a:avLst/>
          </a:prstGeom>
        </p:spPr>
      </p:pic>
      <p:pic>
        <p:nvPicPr>
          <p:cNvPr id="5" name="Bildobjekt 4"/>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442021" y="360000"/>
            <a:ext cx="1635957" cy="601225"/>
          </a:xfrm>
          <a:prstGeom prst="rect">
            <a:avLst/>
          </a:prstGeom>
        </p:spPr>
      </p:pic>
      <p:sp>
        <p:nvSpPr>
          <p:cNvPr id="7" name="Platshållare för innehåll 6"/>
          <p:cNvSpPr>
            <a:spLocks noGrp="1"/>
          </p:cNvSpPr>
          <p:nvPr>
            <p:ph sz="quarter" idx="10"/>
          </p:nvPr>
        </p:nvSpPr>
        <p:spPr>
          <a:xfrm>
            <a:off x="785787" y="2357430"/>
            <a:ext cx="7572428" cy="3286148"/>
          </a:xfrm>
        </p:spPr>
        <p:txBody>
          <a:bodyPr>
            <a:normAutofit/>
          </a:bodyPr>
          <a:lstStyle>
            <a:lvl1pPr>
              <a:defRPr sz="2000">
                <a:latin typeface="Gill Sans MT" pitchFamily="34" charset="0"/>
                <a:cs typeface="Times New Roman" pitchFamily="18" charset="0"/>
              </a:defRPr>
            </a:lvl1pPr>
            <a:lvl2pPr>
              <a:defRPr sz="1800">
                <a:latin typeface="Gill Sans MT" pitchFamily="34" charset="0"/>
                <a:cs typeface="Times New Roman" pitchFamily="18" charset="0"/>
              </a:defRPr>
            </a:lvl2pPr>
            <a:lvl3pPr>
              <a:defRPr sz="1600">
                <a:latin typeface="Gill Sans MT" pitchFamily="34" charset="0"/>
                <a:cs typeface="Times New Roman" pitchFamily="18" charset="0"/>
              </a:defRPr>
            </a:lvl3pPr>
            <a:lvl4pPr>
              <a:buNone/>
              <a:defRPr sz="1400">
                <a:latin typeface="Gill Sans MT" pitchFamily="34" charset="0"/>
                <a:cs typeface="Times New Roman" pitchFamily="18" charset="0"/>
              </a:defRPr>
            </a:lvl4pPr>
            <a:lvl5pPr>
              <a:defRPr sz="1400">
                <a:latin typeface="Gill Sans MT" pitchFamily="34" charset="0"/>
                <a:cs typeface="Times New Roman" pitchFamily="18" charset="0"/>
              </a:defRPr>
            </a:lvl5pPr>
          </a:lstStyle>
          <a:p>
            <a:pPr lvl="0"/>
            <a:r>
              <a:rPr lang="sv-SE"/>
              <a:t>Klicka här för att ändra format på bakgrundstexten</a:t>
            </a:r>
          </a:p>
          <a:p>
            <a:pPr lvl="1"/>
            <a:r>
              <a:rPr lang="sv-SE"/>
              <a:t>Nivå två</a:t>
            </a:r>
          </a:p>
        </p:txBody>
      </p:sp>
      <p:sp>
        <p:nvSpPr>
          <p:cNvPr id="8" name="Rubrik 7"/>
          <p:cNvSpPr>
            <a:spLocks noGrp="1"/>
          </p:cNvSpPr>
          <p:nvPr>
            <p:ph type="title"/>
          </p:nvPr>
        </p:nvSpPr>
        <p:spPr>
          <a:xfrm>
            <a:off x="755576" y="1052736"/>
            <a:ext cx="8286808" cy="1143000"/>
          </a:xfrm>
        </p:spPr>
        <p:txBody>
          <a:bodyPr>
            <a:normAutofit/>
          </a:bodyPr>
          <a:lstStyle>
            <a:lvl1pPr algn="l">
              <a:defRPr sz="4800" b="1">
                <a:latin typeface="Gill Sans MT" pitchFamily="34" charset="0"/>
              </a:defRPr>
            </a:lvl1pPr>
          </a:lstStyle>
          <a:p>
            <a:r>
              <a:rPr lang="sv-SE"/>
              <a:t>Klicka här för att ändra mall för rubrikformat</a:t>
            </a:r>
          </a:p>
        </p:txBody>
      </p:sp>
      <p:sp>
        <p:nvSpPr>
          <p:cNvPr id="22" name="Platshållare för text 21"/>
          <p:cNvSpPr>
            <a:spLocks noGrp="1"/>
          </p:cNvSpPr>
          <p:nvPr>
            <p:ph type="body" sz="quarter" idx="11" hasCustomPrompt="1"/>
          </p:nvPr>
        </p:nvSpPr>
        <p:spPr>
          <a:xfrm>
            <a:off x="5786446" y="6357958"/>
            <a:ext cx="2643187" cy="285750"/>
          </a:xfrm>
        </p:spPr>
        <p:txBody>
          <a:bodyPr wrap="none">
            <a:noAutofit/>
          </a:bodyPr>
          <a:lstStyle>
            <a:lvl1pPr algn="r">
              <a:buNone/>
              <a:defRPr sz="1400">
                <a:solidFill>
                  <a:schemeClr val="bg1"/>
                </a:solidFill>
                <a:latin typeface="Gill Sans MT" pitchFamily="34" charset="0"/>
              </a:defRPr>
            </a:lvl1pPr>
          </a:lstStyle>
          <a:p>
            <a:pPr lvl="0"/>
            <a:r>
              <a:rPr lang="sv-SE"/>
              <a:t>Ange namn på verksamheten</a:t>
            </a:r>
          </a:p>
        </p:txBody>
      </p:sp>
    </p:spTree>
    <p:extLst>
      <p:ext uri="{BB962C8B-B14F-4D97-AF65-F5344CB8AC3E}">
        <p14:creationId xmlns:p14="http://schemas.microsoft.com/office/powerpoint/2010/main" val="3662936011"/>
      </p:ext>
    </p:extLst>
  </p:cSld>
  <p:clrMapOvr>
    <a:masterClrMapping/>
  </p:clrMapOvr>
  <p:transition>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En platshållare">
    <p:spTree>
      <p:nvGrpSpPr>
        <p:cNvPr id="1" name=""/>
        <p:cNvGrpSpPr/>
        <p:nvPr/>
      </p:nvGrpSpPr>
      <p:grpSpPr>
        <a:xfrm>
          <a:off x="0" y="0"/>
          <a:ext cx="0" cy="0"/>
          <a:chOff x="0" y="0"/>
          <a:chExt cx="0" cy="0"/>
        </a:xfrm>
      </p:grpSpPr>
      <p:pic>
        <p:nvPicPr>
          <p:cNvPr id="9" name="Bildobjekt 8"/>
          <p:cNvPicPr>
            <a:picLocks noChangeAspect="1"/>
          </p:cNvPicPr>
          <p:nvPr/>
        </p:nvPicPr>
        <p:blipFill rotWithShape="1">
          <a:blip r:embed="rId2" cstate="print">
            <a:extLst>
              <a:ext uri="{28A0092B-C50C-407E-A947-70E740481C1C}">
                <a14:useLocalDpi xmlns:a14="http://schemas.microsoft.com/office/drawing/2010/main" val="0"/>
              </a:ext>
            </a:extLst>
          </a:blip>
          <a:srcRect l="26338" t="22406" b="72527"/>
          <a:stretch/>
        </p:blipFill>
        <p:spPr>
          <a:xfrm flipH="1">
            <a:off x="-4351" y="6309320"/>
            <a:ext cx="9251092" cy="396000"/>
          </a:xfrm>
          <a:prstGeom prst="rect">
            <a:avLst/>
          </a:prstGeom>
        </p:spPr>
      </p:pic>
      <p:pic>
        <p:nvPicPr>
          <p:cNvPr id="5" name="Bildobjekt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42021" y="360000"/>
            <a:ext cx="1635957" cy="601225"/>
          </a:xfrm>
          <a:prstGeom prst="rect">
            <a:avLst/>
          </a:prstGeom>
        </p:spPr>
      </p:pic>
      <p:sp>
        <p:nvSpPr>
          <p:cNvPr id="7" name="Platshållare för innehåll 6"/>
          <p:cNvSpPr>
            <a:spLocks noGrp="1"/>
          </p:cNvSpPr>
          <p:nvPr>
            <p:ph sz="quarter" idx="10"/>
          </p:nvPr>
        </p:nvSpPr>
        <p:spPr>
          <a:xfrm>
            <a:off x="785787" y="2357430"/>
            <a:ext cx="7572428" cy="3286148"/>
          </a:xfrm>
        </p:spPr>
        <p:txBody>
          <a:bodyPr>
            <a:normAutofit/>
          </a:bodyPr>
          <a:lstStyle>
            <a:lvl1pPr>
              <a:defRPr sz="2000">
                <a:latin typeface="Gill Sans MT" pitchFamily="34" charset="0"/>
                <a:cs typeface="Times New Roman" pitchFamily="18" charset="0"/>
              </a:defRPr>
            </a:lvl1pPr>
            <a:lvl2pPr>
              <a:defRPr sz="1800">
                <a:latin typeface="Gill Sans MT" pitchFamily="34" charset="0"/>
                <a:cs typeface="Times New Roman" pitchFamily="18" charset="0"/>
              </a:defRPr>
            </a:lvl2pPr>
            <a:lvl3pPr>
              <a:defRPr sz="1600">
                <a:latin typeface="Gill Sans MT" pitchFamily="34" charset="0"/>
                <a:cs typeface="Times New Roman" pitchFamily="18" charset="0"/>
              </a:defRPr>
            </a:lvl3pPr>
            <a:lvl4pPr>
              <a:buNone/>
              <a:defRPr sz="1400">
                <a:latin typeface="Gill Sans MT" pitchFamily="34" charset="0"/>
                <a:cs typeface="Times New Roman" pitchFamily="18" charset="0"/>
              </a:defRPr>
            </a:lvl4pPr>
            <a:lvl5pPr>
              <a:defRPr sz="1400">
                <a:latin typeface="Gill Sans MT" pitchFamily="34" charset="0"/>
                <a:cs typeface="Times New Roman" pitchFamily="18" charset="0"/>
              </a:defRPr>
            </a:lvl5pPr>
          </a:lstStyle>
          <a:p>
            <a:pPr lvl="0"/>
            <a:r>
              <a:rPr lang="sv-SE"/>
              <a:t>Klicka här för att ändra format på bakgrundstexten</a:t>
            </a:r>
          </a:p>
          <a:p>
            <a:pPr lvl="1"/>
            <a:r>
              <a:rPr lang="sv-SE"/>
              <a:t>Nivå två</a:t>
            </a:r>
          </a:p>
        </p:txBody>
      </p:sp>
      <p:sp>
        <p:nvSpPr>
          <p:cNvPr id="8" name="Rubrik 7"/>
          <p:cNvSpPr>
            <a:spLocks noGrp="1"/>
          </p:cNvSpPr>
          <p:nvPr>
            <p:ph type="title"/>
          </p:nvPr>
        </p:nvSpPr>
        <p:spPr>
          <a:xfrm>
            <a:off x="755576" y="1052736"/>
            <a:ext cx="8286808" cy="1143000"/>
          </a:xfrm>
        </p:spPr>
        <p:txBody>
          <a:bodyPr>
            <a:normAutofit/>
          </a:bodyPr>
          <a:lstStyle>
            <a:lvl1pPr algn="l">
              <a:defRPr sz="4800" b="1">
                <a:latin typeface="Gill Sans MT" pitchFamily="34" charset="0"/>
              </a:defRPr>
            </a:lvl1pPr>
          </a:lstStyle>
          <a:p>
            <a:r>
              <a:rPr lang="sv-SE"/>
              <a:t>Klicka här för att ändra mall för rubrikformat</a:t>
            </a:r>
          </a:p>
        </p:txBody>
      </p:sp>
      <p:sp>
        <p:nvSpPr>
          <p:cNvPr id="22" name="Platshållare för text 21"/>
          <p:cNvSpPr>
            <a:spLocks noGrp="1"/>
          </p:cNvSpPr>
          <p:nvPr>
            <p:ph type="body" sz="quarter" idx="11" hasCustomPrompt="1"/>
          </p:nvPr>
        </p:nvSpPr>
        <p:spPr>
          <a:xfrm>
            <a:off x="5786446" y="6357958"/>
            <a:ext cx="2643187" cy="285750"/>
          </a:xfrm>
        </p:spPr>
        <p:txBody>
          <a:bodyPr wrap="none">
            <a:noAutofit/>
          </a:bodyPr>
          <a:lstStyle>
            <a:lvl1pPr algn="r">
              <a:buNone/>
              <a:defRPr sz="1400">
                <a:solidFill>
                  <a:schemeClr val="bg1"/>
                </a:solidFill>
                <a:latin typeface="Gill Sans MT" pitchFamily="34" charset="0"/>
              </a:defRPr>
            </a:lvl1pPr>
          </a:lstStyle>
          <a:p>
            <a:pPr lvl="0"/>
            <a:r>
              <a:rPr lang="sv-SE"/>
              <a:t>Ange namn på verksamheten</a:t>
            </a:r>
          </a:p>
        </p:txBody>
      </p:sp>
    </p:spTree>
  </p:cSld>
  <p:clrMapOvr>
    <a:masterClrMapping/>
  </p:clrMapOvr>
  <p:transition>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Två platshållare">
    <p:spTree>
      <p:nvGrpSpPr>
        <p:cNvPr id="1" name=""/>
        <p:cNvGrpSpPr/>
        <p:nvPr/>
      </p:nvGrpSpPr>
      <p:grpSpPr>
        <a:xfrm>
          <a:off x="0" y="0"/>
          <a:ext cx="0" cy="0"/>
          <a:chOff x="0" y="0"/>
          <a:chExt cx="0" cy="0"/>
        </a:xfrm>
      </p:grpSpPr>
      <p:pic>
        <p:nvPicPr>
          <p:cNvPr id="13" name="Bildobjekt 12"/>
          <p:cNvPicPr>
            <a:picLocks noChangeAspect="1"/>
          </p:cNvPicPr>
          <p:nvPr/>
        </p:nvPicPr>
        <p:blipFill rotWithShape="1">
          <a:blip r:embed="rId2" cstate="print">
            <a:extLst>
              <a:ext uri="{28A0092B-C50C-407E-A947-70E740481C1C}">
                <a14:useLocalDpi xmlns:a14="http://schemas.microsoft.com/office/drawing/2010/main" val="0"/>
              </a:ext>
            </a:extLst>
          </a:blip>
          <a:srcRect l="26338" t="22406" b="72527"/>
          <a:stretch/>
        </p:blipFill>
        <p:spPr>
          <a:xfrm flipH="1">
            <a:off x="-53546" y="6309320"/>
            <a:ext cx="9251092" cy="396000"/>
          </a:xfrm>
          <a:prstGeom prst="rect">
            <a:avLst/>
          </a:prstGeom>
        </p:spPr>
      </p:pic>
      <p:pic>
        <p:nvPicPr>
          <p:cNvPr id="8" name="Bildobjekt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42021" y="360000"/>
            <a:ext cx="1635957" cy="601225"/>
          </a:xfrm>
          <a:prstGeom prst="rect">
            <a:avLst/>
          </a:prstGeom>
        </p:spPr>
      </p:pic>
      <p:sp>
        <p:nvSpPr>
          <p:cNvPr id="10" name="Platshållare för text 21"/>
          <p:cNvSpPr>
            <a:spLocks noGrp="1"/>
          </p:cNvSpPr>
          <p:nvPr>
            <p:ph type="body" sz="quarter" idx="11" hasCustomPrompt="1"/>
          </p:nvPr>
        </p:nvSpPr>
        <p:spPr>
          <a:xfrm>
            <a:off x="5786446" y="6357958"/>
            <a:ext cx="2643187" cy="285750"/>
          </a:xfrm>
        </p:spPr>
        <p:txBody>
          <a:bodyPr wrap="none">
            <a:noAutofit/>
          </a:bodyPr>
          <a:lstStyle>
            <a:lvl1pPr algn="r">
              <a:buNone/>
              <a:defRPr sz="1400">
                <a:solidFill>
                  <a:schemeClr val="bg1"/>
                </a:solidFill>
                <a:latin typeface="Gill Sans MT" pitchFamily="34" charset="0"/>
              </a:defRPr>
            </a:lvl1pPr>
          </a:lstStyle>
          <a:p>
            <a:pPr lvl="0"/>
            <a:r>
              <a:rPr lang="sv-SE"/>
              <a:t>Ange namn på verksamheten</a:t>
            </a:r>
          </a:p>
        </p:txBody>
      </p:sp>
      <p:sp>
        <p:nvSpPr>
          <p:cNvPr id="11" name="Platshållare för innehåll 6"/>
          <p:cNvSpPr>
            <a:spLocks noGrp="1"/>
          </p:cNvSpPr>
          <p:nvPr>
            <p:ph sz="quarter" idx="10"/>
          </p:nvPr>
        </p:nvSpPr>
        <p:spPr>
          <a:xfrm>
            <a:off x="785787" y="2357430"/>
            <a:ext cx="3429024" cy="3286148"/>
          </a:xfrm>
        </p:spPr>
        <p:txBody>
          <a:bodyPr>
            <a:normAutofit/>
          </a:bodyPr>
          <a:lstStyle>
            <a:lvl1pPr>
              <a:defRPr sz="2000">
                <a:latin typeface="Gill Sans MT" pitchFamily="34" charset="0"/>
                <a:cs typeface="Times New Roman" pitchFamily="18" charset="0"/>
              </a:defRPr>
            </a:lvl1pPr>
            <a:lvl2pPr>
              <a:defRPr sz="1800">
                <a:latin typeface="Gill Sans MT" pitchFamily="34" charset="0"/>
                <a:cs typeface="Times New Roman" pitchFamily="18" charset="0"/>
              </a:defRPr>
            </a:lvl2pPr>
            <a:lvl3pPr>
              <a:defRPr sz="1800">
                <a:latin typeface="Times New Roman" pitchFamily="18" charset="0"/>
                <a:cs typeface="Times New Roman" pitchFamily="18" charset="0"/>
              </a:defRPr>
            </a:lvl3pPr>
            <a:lvl4pPr>
              <a:defRPr sz="1600">
                <a:latin typeface="Times New Roman" pitchFamily="18" charset="0"/>
                <a:cs typeface="Times New Roman" pitchFamily="18" charset="0"/>
              </a:defRPr>
            </a:lvl4pPr>
            <a:lvl5pPr>
              <a:defRPr sz="1600">
                <a:latin typeface="Times New Roman" pitchFamily="18" charset="0"/>
                <a:cs typeface="Times New Roman" pitchFamily="18" charset="0"/>
              </a:defRPr>
            </a:lvl5pPr>
          </a:lstStyle>
          <a:p>
            <a:pPr lvl="0"/>
            <a:r>
              <a:rPr lang="sv-SE"/>
              <a:t>Klicka här för att ändra format på bakgrundstexten</a:t>
            </a:r>
          </a:p>
          <a:p>
            <a:pPr lvl="1"/>
            <a:r>
              <a:rPr lang="sv-SE"/>
              <a:t>Nivå två</a:t>
            </a:r>
          </a:p>
        </p:txBody>
      </p:sp>
      <p:sp>
        <p:nvSpPr>
          <p:cNvPr id="12" name="Rubrik 7"/>
          <p:cNvSpPr>
            <a:spLocks noGrp="1"/>
          </p:cNvSpPr>
          <p:nvPr>
            <p:ph type="title"/>
          </p:nvPr>
        </p:nvSpPr>
        <p:spPr>
          <a:xfrm>
            <a:off x="755576" y="1052736"/>
            <a:ext cx="8286808" cy="1143000"/>
          </a:xfrm>
        </p:spPr>
        <p:txBody>
          <a:bodyPr>
            <a:normAutofit/>
          </a:bodyPr>
          <a:lstStyle>
            <a:lvl1pPr algn="l">
              <a:defRPr sz="4800" b="1">
                <a:latin typeface="Gill Sans MT" pitchFamily="34" charset="0"/>
              </a:defRPr>
            </a:lvl1pPr>
          </a:lstStyle>
          <a:p>
            <a:r>
              <a:rPr lang="sv-SE"/>
              <a:t>Klicka här för att ändra mall för rubrikformat</a:t>
            </a:r>
          </a:p>
        </p:txBody>
      </p:sp>
      <p:sp>
        <p:nvSpPr>
          <p:cNvPr id="14" name="Platshållare för innehåll 6"/>
          <p:cNvSpPr>
            <a:spLocks noGrp="1"/>
          </p:cNvSpPr>
          <p:nvPr>
            <p:ph sz="quarter" idx="13"/>
          </p:nvPr>
        </p:nvSpPr>
        <p:spPr>
          <a:xfrm>
            <a:off x="5031408" y="2362528"/>
            <a:ext cx="3429024" cy="3286148"/>
          </a:xfrm>
        </p:spPr>
        <p:txBody>
          <a:bodyPr>
            <a:normAutofit/>
          </a:bodyPr>
          <a:lstStyle>
            <a:lvl1pPr>
              <a:defRPr sz="2000">
                <a:latin typeface="Gill Sans MT" pitchFamily="34" charset="0"/>
                <a:cs typeface="Times New Roman" pitchFamily="18" charset="0"/>
              </a:defRPr>
            </a:lvl1pPr>
            <a:lvl2pPr>
              <a:defRPr sz="1800">
                <a:latin typeface="Gill Sans MT" pitchFamily="34" charset="0"/>
                <a:cs typeface="Times New Roman" pitchFamily="18" charset="0"/>
              </a:defRPr>
            </a:lvl2pPr>
            <a:lvl3pPr>
              <a:defRPr sz="1800">
                <a:latin typeface="Times New Roman" pitchFamily="18" charset="0"/>
                <a:cs typeface="Times New Roman" pitchFamily="18" charset="0"/>
              </a:defRPr>
            </a:lvl3pPr>
            <a:lvl4pPr>
              <a:defRPr sz="1600">
                <a:latin typeface="Times New Roman" pitchFamily="18" charset="0"/>
                <a:cs typeface="Times New Roman" pitchFamily="18" charset="0"/>
              </a:defRPr>
            </a:lvl4pPr>
            <a:lvl5pPr>
              <a:defRPr sz="1600">
                <a:latin typeface="Times New Roman" pitchFamily="18" charset="0"/>
                <a:cs typeface="Times New Roman" pitchFamily="18" charset="0"/>
              </a:defRPr>
            </a:lvl5pPr>
          </a:lstStyle>
          <a:p>
            <a:pPr lvl="0"/>
            <a:r>
              <a:rPr lang="sv-SE"/>
              <a:t>Klicka här för att ändra format på bakgrundstexten</a:t>
            </a:r>
          </a:p>
          <a:p>
            <a:pPr lvl="1"/>
            <a:r>
              <a:rPr lang="sv-SE"/>
              <a:t>Nivå två</a:t>
            </a:r>
          </a:p>
        </p:txBody>
      </p:sp>
    </p:spTree>
  </p:cSld>
  <p:clrMapOvr>
    <a:masterClrMapping/>
  </p:clrMapOvr>
  <p:transition>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itle">
  <p:cSld name="1_Rubrikbi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D2E4785E-4F2B-9889-0E70-375446383AF2}"/>
              </a:ext>
            </a:extLst>
          </p:cNvPr>
          <p:cNvSpPr>
            <a:spLocks noGrp="1"/>
          </p:cNvSpPr>
          <p:nvPr>
            <p:ph type="ctrTitle"/>
          </p:nvPr>
        </p:nvSpPr>
        <p:spPr>
          <a:xfrm>
            <a:off x="1143000" y="1122363"/>
            <a:ext cx="6858000" cy="2387600"/>
          </a:xfrm>
        </p:spPr>
        <p:txBody>
          <a:bodyPr anchor="b"/>
          <a:lstStyle>
            <a:lvl1pPr algn="ctr">
              <a:defRPr sz="4500"/>
            </a:lvl1pPr>
          </a:lstStyle>
          <a:p>
            <a:r>
              <a:rPr lang="sv-SE"/>
              <a:t>Klicka här för att ändra mall för rubrikformat</a:t>
            </a:r>
          </a:p>
        </p:txBody>
      </p:sp>
      <p:sp>
        <p:nvSpPr>
          <p:cNvPr id="3" name="Underrubrik 2">
            <a:extLst>
              <a:ext uri="{FF2B5EF4-FFF2-40B4-BE49-F238E27FC236}">
                <a16:creationId xmlns:a16="http://schemas.microsoft.com/office/drawing/2014/main" id="{AE7F0B26-7CF1-3218-183F-EDE0428285C0}"/>
              </a:ext>
            </a:extLst>
          </p:cNvPr>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sv-SE"/>
              <a:t>Klicka här för att ändra mall för underrubrikformat</a:t>
            </a:r>
          </a:p>
        </p:txBody>
      </p:sp>
      <p:sp>
        <p:nvSpPr>
          <p:cNvPr id="4" name="Platshållare för datum 3">
            <a:extLst>
              <a:ext uri="{FF2B5EF4-FFF2-40B4-BE49-F238E27FC236}">
                <a16:creationId xmlns:a16="http://schemas.microsoft.com/office/drawing/2014/main" id="{3A3910F6-2E3F-1A87-2133-7038A53220AA}"/>
              </a:ext>
            </a:extLst>
          </p:cNvPr>
          <p:cNvSpPr>
            <a:spLocks noGrp="1"/>
          </p:cNvSpPr>
          <p:nvPr>
            <p:ph type="dt" sz="half" idx="10"/>
          </p:nvPr>
        </p:nvSpPr>
        <p:spPr/>
        <p:txBody>
          <a:bodyPr/>
          <a:lstStyle/>
          <a:p>
            <a:fld id="{42A96399-89BD-4E77-98BF-27DFEB815B60}" type="datetimeFigureOut">
              <a:rPr lang="sv-SE" smtClean="0"/>
              <a:t>2025-05-08</a:t>
            </a:fld>
            <a:endParaRPr lang="sv-SE"/>
          </a:p>
        </p:txBody>
      </p:sp>
      <p:sp>
        <p:nvSpPr>
          <p:cNvPr id="5" name="Platshållare för sidfot 4">
            <a:extLst>
              <a:ext uri="{FF2B5EF4-FFF2-40B4-BE49-F238E27FC236}">
                <a16:creationId xmlns:a16="http://schemas.microsoft.com/office/drawing/2014/main" id="{4C0CEDE7-C325-D6C8-74C0-1D4B8787DC8A}"/>
              </a:ext>
            </a:extLst>
          </p:cNvPr>
          <p:cNvSpPr>
            <a:spLocks noGrp="1"/>
          </p:cNvSpPr>
          <p:nvPr>
            <p:ph type="ftr" sz="quarter" idx="11"/>
          </p:nvPr>
        </p:nvSpPr>
        <p:spPr/>
        <p:txBody>
          <a:bodyPr/>
          <a:lstStyle/>
          <a:p>
            <a:endParaRPr lang="sv-SE"/>
          </a:p>
        </p:txBody>
      </p:sp>
      <p:sp>
        <p:nvSpPr>
          <p:cNvPr id="6" name="Platshållare för bildnummer 5">
            <a:extLst>
              <a:ext uri="{FF2B5EF4-FFF2-40B4-BE49-F238E27FC236}">
                <a16:creationId xmlns:a16="http://schemas.microsoft.com/office/drawing/2014/main" id="{A71FE2BC-73BE-51EE-A938-BD2AB4CE5FE4}"/>
              </a:ext>
            </a:extLst>
          </p:cNvPr>
          <p:cNvSpPr>
            <a:spLocks noGrp="1"/>
          </p:cNvSpPr>
          <p:nvPr>
            <p:ph type="sldNum" sz="quarter" idx="12"/>
          </p:nvPr>
        </p:nvSpPr>
        <p:spPr/>
        <p:txBody>
          <a:bodyPr/>
          <a:lstStyle/>
          <a:p>
            <a:fld id="{F9C8A7F7-60B2-4833-A82E-D6E1330CC5FD}" type="slidenum">
              <a:rPr lang="sv-SE" smtClean="0"/>
              <a:t>‹#›</a:t>
            </a:fld>
            <a:endParaRPr lang="sv-SE"/>
          </a:p>
        </p:txBody>
      </p:sp>
    </p:spTree>
    <p:extLst>
      <p:ext uri="{BB962C8B-B14F-4D97-AF65-F5344CB8AC3E}">
        <p14:creationId xmlns:p14="http://schemas.microsoft.com/office/powerpoint/2010/main" val="214194680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 preserve="1">
  <p:cSld name="Rubrikbi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D2E4785E-4F2B-9889-0E70-375446383AF2}"/>
              </a:ext>
            </a:extLst>
          </p:cNvPr>
          <p:cNvSpPr>
            <a:spLocks noGrp="1"/>
          </p:cNvSpPr>
          <p:nvPr>
            <p:ph type="ctrTitle"/>
          </p:nvPr>
        </p:nvSpPr>
        <p:spPr>
          <a:xfrm>
            <a:off x="1143000" y="1122363"/>
            <a:ext cx="6858000" cy="2387600"/>
          </a:xfrm>
        </p:spPr>
        <p:txBody>
          <a:bodyPr anchor="b"/>
          <a:lstStyle>
            <a:lvl1pPr algn="ctr">
              <a:defRPr sz="4500"/>
            </a:lvl1pPr>
          </a:lstStyle>
          <a:p>
            <a:r>
              <a:rPr lang="sv-SE"/>
              <a:t>Klicka här för att ändra mall för rubrikformat</a:t>
            </a:r>
          </a:p>
        </p:txBody>
      </p:sp>
      <p:sp>
        <p:nvSpPr>
          <p:cNvPr id="3" name="Underrubrik 2">
            <a:extLst>
              <a:ext uri="{FF2B5EF4-FFF2-40B4-BE49-F238E27FC236}">
                <a16:creationId xmlns:a16="http://schemas.microsoft.com/office/drawing/2014/main" id="{AE7F0B26-7CF1-3218-183F-EDE0428285C0}"/>
              </a:ext>
            </a:extLst>
          </p:cNvPr>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sv-SE"/>
              <a:t>Klicka här för att ändra mall för underrubrikformat</a:t>
            </a:r>
          </a:p>
        </p:txBody>
      </p:sp>
      <p:sp>
        <p:nvSpPr>
          <p:cNvPr id="4" name="Platshållare för datum 3">
            <a:extLst>
              <a:ext uri="{FF2B5EF4-FFF2-40B4-BE49-F238E27FC236}">
                <a16:creationId xmlns:a16="http://schemas.microsoft.com/office/drawing/2014/main" id="{3A3910F6-2E3F-1A87-2133-7038A53220AA}"/>
              </a:ext>
            </a:extLst>
          </p:cNvPr>
          <p:cNvSpPr>
            <a:spLocks noGrp="1"/>
          </p:cNvSpPr>
          <p:nvPr>
            <p:ph type="dt" sz="half" idx="10"/>
          </p:nvPr>
        </p:nvSpPr>
        <p:spPr/>
        <p:txBody>
          <a:bodyPr/>
          <a:lstStyle/>
          <a:p>
            <a:fld id="{347BD319-C441-4740-BDB2-35E25C52CCE7}" type="datetimeFigureOut">
              <a:rPr lang="sv-SE" smtClean="0"/>
              <a:pPr/>
              <a:t>2025-05-08</a:t>
            </a:fld>
            <a:endParaRPr lang="sv-SE"/>
          </a:p>
        </p:txBody>
      </p:sp>
      <p:sp>
        <p:nvSpPr>
          <p:cNvPr id="5" name="Platshållare för sidfot 4">
            <a:extLst>
              <a:ext uri="{FF2B5EF4-FFF2-40B4-BE49-F238E27FC236}">
                <a16:creationId xmlns:a16="http://schemas.microsoft.com/office/drawing/2014/main" id="{4C0CEDE7-C325-D6C8-74C0-1D4B8787DC8A}"/>
              </a:ext>
            </a:extLst>
          </p:cNvPr>
          <p:cNvSpPr>
            <a:spLocks noGrp="1"/>
          </p:cNvSpPr>
          <p:nvPr>
            <p:ph type="ftr" sz="quarter" idx="11"/>
          </p:nvPr>
        </p:nvSpPr>
        <p:spPr/>
        <p:txBody>
          <a:bodyPr/>
          <a:lstStyle/>
          <a:p>
            <a:endParaRPr lang="sv-SE"/>
          </a:p>
        </p:txBody>
      </p:sp>
      <p:sp>
        <p:nvSpPr>
          <p:cNvPr id="6" name="Platshållare för bildnummer 5">
            <a:extLst>
              <a:ext uri="{FF2B5EF4-FFF2-40B4-BE49-F238E27FC236}">
                <a16:creationId xmlns:a16="http://schemas.microsoft.com/office/drawing/2014/main" id="{A71FE2BC-73BE-51EE-A938-BD2AB4CE5FE4}"/>
              </a:ext>
            </a:extLst>
          </p:cNvPr>
          <p:cNvSpPr>
            <a:spLocks noGrp="1"/>
          </p:cNvSpPr>
          <p:nvPr>
            <p:ph type="sldNum" sz="quarter" idx="12"/>
          </p:nvPr>
        </p:nvSpPr>
        <p:spPr/>
        <p:txBody>
          <a:bodyPr/>
          <a:lstStyle/>
          <a:p>
            <a:fld id="{227F0B53-9592-4779-891F-997228E46E01}" type="slidenum">
              <a:rPr lang="sv-SE" smtClean="0"/>
              <a:pPr/>
              <a:t>‹#›</a:t>
            </a:fld>
            <a:endParaRPr lang="sv-SE"/>
          </a:p>
        </p:txBody>
      </p:sp>
    </p:spTree>
    <p:extLst>
      <p:ext uri="{BB962C8B-B14F-4D97-AF65-F5344CB8AC3E}">
        <p14:creationId xmlns:p14="http://schemas.microsoft.com/office/powerpoint/2010/main" val="134490293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Rubrik och innehåll">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D6D1F928-A01B-D061-866A-79E960CEF8AE}"/>
              </a:ext>
            </a:extLst>
          </p:cNvPr>
          <p:cNvSpPr>
            <a:spLocks noGrp="1"/>
          </p:cNvSpPr>
          <p:nvPr>
            <p:ph type="title"/>
          </p:nvPr>
        </p:nvSpPr>
        <p:spPr/>
        <p:txBody>
          <a:bodyPr/>
          <a:lstStyle/>
          <a:p>
            <a:r>
              <a:rPr lang="sv-SE"/>
              <a:t>Klicka här för att ändra mall för rubrikformat</a:t>
            </a:r>
          </a:p>
        </p:txBody>
      </p:sp>
      <p:sp>
        <p:nvSpPr>
          <p:cNvPr id="3" name="Platshållare för innehåll 2">
            <a:extLst>
              <a:ext uri="{FF2B5EF4-FFF2-40B4-BE49-F238E27FC236}">
                <a16:creationId xmlns:a16="http://schemas.microsoft.com/office/drawing/2014/main" id="{C84E696F-7626-B02F-4577-60B3327E0499}"/>
              </a:ext>
            </a:extLst>
          </p:cNvPr>
          <p:cNvSpPr>
            <a:spLocks noGrp="1"/>
          </p:cNvSpPr>
          <p:nvPr>
            <p:ph idx="1"/>
          </p:nvPr>
        </p:nvSpPr>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datum 3">
            <a:extLst>
              <a:ext uri="{FF2B5EF4-FFF2-40B4-BE49-F238E27FC236}">
                <a16:creationId xmlns:a16="http://schemas.microsoft.com/office/drawing/2014/main" id="{EFF68CD4-35CF-9E37-DFBD-CB4C2166E42A}"/>
              </a:ext>
            </a:extLst>
          </p:cNvPr>
          <p:cNvSpPr>
            <a:spLocks noGrp="1"/>
          </p:cNvSpPr>
          <p:nvPr>
            <p:ph type="dt" sz="half" idx="10"/>
          </p:nvPr>
        </p:nvSpPr>
        <p:spPr/>
        <p:txBody>
          <a:bodyPr/>
          <a:lstStyle/>
          <a:p>
            <a:fld id="{347BD319-C441-4740-BDB2-35E25C52CCE7}" type="datetimeFigureOut">
              <a:rPr lang="sv-SE" smtClean="0"/>
              <a:pPr/>
              <a:t>2025-05-08</a:t>
            </a:fld>
            <a:endParaRPr lang="sv-SE"/>
          </a:p>
        </p:txBody>
      </p:sp>
      <p:sp>
        <p:nvSpPr>
          <p:cNvPr id="5" name="Platshållare för sidfot 4">
            <a:extLst>
              <a:ext uri="{FF2B5EF4-FFF2-40B4-BE49-F238E27FC236}">
                <a16:creationId xmlns:a16="http://schemas.microsoft.com/office/drawing/2014/main" id="{C3932594-7934-CC3B-93FF-CA0E6BE54FF0}"/>
              </a:ext>
            </a:extLst>
          </p:cNvPr>
          <p:cNvSpPr>
            <a:spLocks noGrp="1"/>
          </p:cNvSpPr>
          <p:nvPr>
            <p:ph type="ftr" sz="quarter" idx="11"/>
          </p:nvPr>
        </p:nvSpPr>
        <p:spPr/>
        <p:txBody>
          <a:bodyPr/>
          <a:lstStyle/>
          <a:p>
            <a:endParaRPr lang="sv-SE"/>
          </a:p>
        </p:txBody>
      </p:sp>
      <p:sp>
        <p:nvSpPr>
          <p:cNvPr id="6" name="Platshållare för bildnummer 5">
            <a:extLst>
              <a:ext uri="{FF2B5EF4-FFF2-40B4-BE49-F238E27FC236}">
                <a16:creationId xmlns:a16="http://schemas.microsoft.com/office/drawing/2014/main" id="{A6BF7A6E-1BED-1E8A-1F95-68DEB7C5E00A}"/>
              </a:ext>
            </a:extLst>
          </p:cNvPr>
          <p:cNvSpPr>
            <a:spLocks noGrp="1"/>
          </p:cNvSpPr>
          <p:nvPr>
            <p:ph type="sldNum" sz="quarter" idx="12"/>
          </p:nvPr>
        </p:nvSpPr>
        <p:spPr/>
        <p:txBody>
          <a:bodyPr/>
          <a:lstStyle/>
          <a:p>
            <a:fld id="{227F0B53-9592-4779-891F-997228E46E01}" type="slidenum">
              <a:rPr lang="sv-SE" smtClean="0"/>
              <a:pPr/>
              <a:t>‹#›</a:t>
            </a:fld>
            <a:endParaRPr lang="sv-SE"/>
          </a:p>
        </p:txBody>
      </p:sp>
    </p:spTree>
    <p:extLst>
      <p:ext uri="{BB962C8B-B14F-4D97-AF65-F5344CB8AC3E}">
        <p14:creationId xmlns:p14="http://schemas.microsoft.com/office/powerpoint/2010/main" val="419169194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secHead" preserve="1">
  <p:cSld name="Avsnittsrubrik">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B001EAD5-403A-37C6-3306-EBA72DD4A4AF}"/>
              </a:ext>
            </a:extLst>
          </p:cNvPr>
          <p:cNvSpPr>
            <a:spLocks noGrp="1"/>
          </p:cNvSpPr>
          <p:nvPr>
            <p:ph type="title"/>
          </p:nvPr>
        </p:nvSpPr>
        <p:spPr>
          <a:xfrm>
            <a:off x="623888" y="1709739"/>
            <a:ext cx="7886700" cy="2852737"/>
          </a:xfrm>
        </p:spPr>
        <p:txBody>
          <a:bodyPr anchor="b"/>
          <a:lstStyle>
            <a:lvl1pPr>
              <a:defRPr sz="4500"/>
            </a:lvl1pPr>
          </a:lstStyle>
          <a:p>
            <a:r>
              <a:rPr lang="sv-SE"/>
              <a:t>Klicka här för att ändra mall för rubrikformat</a:t>
            </a:r>
          </a:p>
        </p:txBody>
      </p:sp>
      <p:sp>
        <p:nvSpPr>
          <p:cNvPr id="3" name="Platshållare för text 2">
            <a:extLst>
              <a:ext uri="{FF2B5EF4-FFF2-40B4-BE49-F238E27FC236}">
                <a16:creationId xmlns:a16="http://schemas.microsoft.com/office/drawing/2014/main" id="{BBB2532D-5138-041F-C8EC-7790FAF75F7C}"/>
              </a:ext>
            </a:extLst>
          </p:cNvPr>
          <p:cNvSpPr>
            <a:spLocks noGrp="1"/>
          </p:cNvSpPr>
          <p:nvPr>
            <p:ph type="body" idx="1"/>
          </p:nvPr>
        </p:nvSpPr>
        <p:spPr>
          <a:xfrm>
            <a:off x="623888" y="4589464"/>
            <a:ext cx="7886700" cy="1500187"/>
          </a:xfrm>
        </p:spPr>
        <p:txBody>
          <a:bodyPr/>
          <a:lstStyle>
            <a:lvl1pPr marL="0" indent="0">
              <a:buNone/>
              <a:defRPr sz="1800">
                <a:solidFill>
                  <a:schemeClr val="tx1">
                    <a:tint val="82000"/>
                  </a:schemeClr>
                </a:solidFill>
              </a:defRPr>
            </a:lvl1pPr>
            <a:lvl2pPr marL="342900" indent="0">
              <a:buNone/>
              <a:defRPr sz="1500">
                <a:solidFill>
                  <a:schemeClr val="tx1">
                    <a:tint val="82000"/>
                  </a:schemeClr>
                </a:solidFill>
              </a:defRPr>
            </a:lvl2pPr>
            <a:lvl3pPr marL="685800" indent="0">
              <a:buNone/>
              <a:defRPr sz="1350">
                <a:solidFill>
                  <a:schemeClr val="tx1">
                    <a:tint val="82000"/>
                  </a:schemeClr>
                </a:solidFill>
              </a:defRPr>
            </a:lvl3pPr>
            <a:lvl4pPr marL="1028700" indent="0">
              <a:buNone/>
              <a:defRPr sz="1200">
                <a:solidFill>
                  <a:schemeClr val="tx1">
                    <a:tint val="82000"/>
                  </a:schemeClr>
                </a:solidFill>
              </a:defRPr>
            </a:lvl4pPr>
            <a:lvl5pPr marL="1371600" indent="0">
              <a:buNone/>
              <a:defRPr sz="1200">
                <a:solidFill>
                  <a:schemeClr val="tx1">
                    <a:tint val="82000"/>
                  </a:schemeClr>
                </a:solidFill>
              </a:defRPr>
            </a:lvl5pPr>
            <a:lvl6pPr marL="1714500" indent="0">
              <a:buNone/>
              <a:defRPr sz="1200">
                <a:solidFill>
                  <a:schemeClr val="tx1">
                    <a:tint val="82000"/>
                  </a:schemeClr>
                </a:solidFill>
              </a:defRPr>
            </a:lvl6pPr>
            <a:lvl7pPr marL="2057400" indent="0">
              <a:buNone/>
              <a:defRPr sz="1200">
                <a:solidFill>
                  <a:schemeClr val="tx1">
                    <a:tint val="82000"/>
                  </a:schemeClr>
                </a:solidFill>
              </a:defRPr>
            </a:lvl7pPr>
            <a:lvl8pPr marL="2400300" indent="0">
              <a:buNone/>
              <a:defRPr sz="1200">
                <a:solidFill>
                  <a:schemeClr val="tx1">
                    <a:tint val="82000"/>
                  </a:schemeClr>
                </a:solidFill>
              </a:defRPr>
            </a:lvl8pPr>
            <a:lvl9pPr marL="2743200" indent="0">
              <a:buNone/>
              <a:defRPr sz="1200">
                <a:solidFill>
                  <a:schemeClr val="tx1">
                    <a:tint val="82000"/>
                  </a:schemeClr>
                </a:solidFill>
              </a:defRPr>
            </a:lvl9pPr>
          </a:lstStyle>
          <a:p>
            <a:pPr lvl="0"/>
            <a:r>
              <a:rPr lang="sv-SE"/>
              <a:t>Klicka här för att ändra format på bakgrundstexten</a:t>
            </a:r>
          </a:p>
        </p:txBody>
      </p:sp>
      <p:sp>
        <p:nvSpPr>
          <p:cNvPr id="4" name="Platshållare för datum 3">
            <a:extLst>
              <a:ext uri="{FF2B5EF4-FFF2-40B4-BE49-F238E27FC236}">
                <a16:creationId xmlns:a16="http://schemas.microsoft.com/office/drawing/2014/main" id="{4B7AD76E-3C60-C70B-F48B-C86E8B273D2D}"/>
              </a:ext>
            </a:extLst>
          </p:cNvPr>
          <p:cNvSpPr>
            <a:spLocks noGrp="1"/>
          </p:cNvSpPr>
          <p:nvPr>
            <p:ph type="dt" sz="half" idx="10"/>
          </p:nvPr>
        </p:nvSpPr>
        <p:spPr/>
        <p:txBody>
          <a:bodyPr/>
          <a:lstStyle/>
          <a:p>
            <a:fld id="{347BD319-C441-4740-BDB2-35E25C52CCE7}" type="datetimeFigureOut">
              <a:rPr lang="sv-SE" smtClean="0"/>
              <a:pPr/>
              <a:t>2025-05-08</a:t>
            </a:fld>
            <a:endParaRPr lang="sv-SE"/>
          </a:p>
        </p:txBody>
      </p:sp>
      <p:sp>
        <p:nvSpPr>
          <p:cNvPr id="5" name="Platshållare för sidfot 4">
            <a:extLst>
              <a:ext uri="{FF2B5EF4-FFF2-40B4-BE49-F238E27FC236}">
                <a16:creationId xmlns:a16="http://schemas.microsoft.com/office/drawing/2014/main" id="{44C734FB-EF4C-E40C-CA27-A3EDEB863F19}"/>
              </a:ext>
            </a:extLst>
          </p:cNvPr>
          <p:cNvSpPr>
            <a:spLocks noGrp="1"/>
          </p:cNvSpPr>
          <p:nvPr>
            <p:ph type="ftr" sz="quarter" idx="11"/>
          </p:nvPr>
        </p:nvSpPr>
        <p:spPr/>
        <p:txBody>
          <a:bodyPr/>
          <a:lstStyle/>
          <a:p>
            <a:endParaRPr lang="sv-SE"/>
          </a:p>
        </p:txBody>
      </p:sp>
      <p:sp>
        <p:nvSpPr>
          <p:cNvPr id="6" name="Platshållare för bildnummer 5">
            <a:extLst>
              <a:ext uri="{FF2B5EF4-FFF2-40B4-BE49-F238E27FC236}">
                <a16:creationId xmlns:a16="http://schemas.microsoft.com/office/drawing/2014/main" id="{3E0EAEF1-5E79-0694-F389-CD01D2AC290C}"/>
              </a:ext>
            </a:extLst>
          </p:cNvPr>
          <p:cNvSpPr>
            <a:spLocks noGrp="1"/>
          </p:cNvSpPr>
          <p:nvPr>
            <p:ph type="sldNum" sz="quarter" idx="12"/>
          </p:nvPr>
        </p:nvSpPr>
        <p:spPr/>
        <p:txBody>
          <a:bodyPr/>
          <a:lstStyle/>
          <a:p>
            <a:fld id="{227F0B53-9592-4779-891F-997228E46E01}" type="slidenum">
              <a:rPr lang="sv-SE" smtClean="0"/>
              <a:pPr/>
              <a:t>‹#›</a:t>
            </a:fld>
            <a:endParaRPr lang="sv-SE"/>
          </a:p>
        </p:txBody>
      </p:sp>
    </p:spTree>
    <p:extLst>
      <p:ext uri="{BB962C8B-B14F-4D97-AF65-F5344CB8AC3E}">
        <p14:creationId xmlns:p14="http://schemas.microsoft.com/office/powerpoint/2010/main" val="137871588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woObj" preserve="1">
  <p:cSld name="Två delar">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4E3DB363-2228-B7A0-473A-A19D16C29873}"/>
              </a:ext>
            </a:extLst>
          </p:cNvPr>
          <p:cNvSpPr>
            <a:spLocks noGrp="1"/>
          </p:cNvSpPr>
          <p:nvPr>
            <p:ph type="title"/>
          </p:nvPr>
        </p:nvSpPr>
        <p:spPr/>
        <p:txBody>
          <a:bodyPr/>
          <a:lstStyle/>
          <a:p>
            <a:r>
              <a:rPr lang="sv-SE"/>
              <a:t>Klicka här för att ändra mall för rubrikformat</a:t>
            </a:r>
          </a:p>
        </p:txBody>
      </p:sp>
      <p:sp>
        <p:nvSpPr>
          <p:cNvPr id="3" name="Platshållare för innehåll 2">
            <a:extLst>
              <a:ext uri="{FF2B5EF4-FFF2-40B4-BE49-F238E27FC236}">
                <a16:creationId xmlns:a16="http://schemas.microsoft.com/office/drawing/2014/main" id="{7CEE2E4B-8A75-7AF4-A9BD-E35FEFE132DA}"/>
              </a:ext>
            </a:extLst>
          </p:cNvPr>
          <p:cNvSpPr>
            <a:spLocks noGrp="1"/>
          </p:cNvSpPr>
          <p:nvPr>
            <p:ph sz="half" idx="1"/>
          </p:nvPr>
        </p:nvSpPr>
        <p:spPr>
          <a:xfrm>
            <a:off x="628650" y="1825625"/>
            <a:ext cx="3886200" cy="4351338"/>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innehåll 3">
            <a:extLst>
              <a:ext uri="{FF2B5EF4-FFF2-40B4-BE49-F238E27FC236}">
                <a16:creationId xmlns:a16="http://schemas.microsoft.com/office/drawing/2014/main" id="{9EEAF831-CB43-799F-5FB1-6C33800253B3}"/>
              </a:ext>
            </a:extLst>
          </p:cNvPr>
          <p:cNvSpPr>
            <a:spLocks noGrp="1"/>
          </p:cNvSpPr>
          <p:nvPr>
            <p:ph sz="half" idx="2"/>
          </p:nvPr>
        </p:nvSpPr>
        <p:spPr>
          <a:xfrm>
            <a:off x="4629150" y="1825625"/>
            <a:ext cx="3886200" cy="4351338"/>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5" name="Platshållare för datum 4">
            <a:extLst>
              <a:ext uri="{FF2B5EF4-FFF2-40B4-BE49-F238E27FC236}">
                <a16:creationId xmlns:a16="http://schemas.microsoft.com/office/drawing/2014/main" id="{BDCDFFAF-A6AE-EA0D-E519-9A2F8E432E11}"/>
              </a:ext>
            </a:extLst>
          </p:cNvPr>
          <p:cNvSpPr>
            <a:spLocks noGrp="1"/>
          </p:cNvSpPr>
          <p:nvPr>
            <p:ph type="dt" sz="half" idx="10"/>
          </p:nvPr>
        </p:nvSpPr>
        <p:spPr/>
        <p:txBody>
          <a:bodyPr/>
          <a:lstStyle/>
          <a:p>
            <a:fld id="{347BD319-C441-4740-BDB2-35E25C52CCE7}" type="datetimeFigureOut">
              <a:rPr lang="sv-SE" smtClean="0"/>
              <a:pPr/>
              <a:t>2025-05-08</a:t>
            </a:fld>
            <a:endParaRPr lang="sv-SE"/>
          </a:p>
        </p:txBody>
      </p:sp>
      <p:sp>
        <p:nvSpPr>
          <p:cNvPr id="6" name="Platshållare för sidfot 5">
            <a:extLst>
              <a:ext uri="{FF2B5EF4-FFF2-40B4-BE49-F238E27FC236}">
                <a16:creationId xmlns:a16="http://schemas.microsoft.com/office/drawing/2014/main" id="{32B7E0CB-1900-25EE-2BDD-F264D5787A9C}"/>
              </a:ext>
            </a:extLst>
          </p:cNvPr>
          <p:cNvSpPr>
            <a:spLocks noGrp="1"/>
          </p:cNvSpPr>
          <p:nvPr>
            <p:ph type="ftr" sz="quarter" idx="11"/>
          </p:nvPr>
        </p:nvSpPr>
        <p:spPr/>
        <p:txBody>
          <a:bodyPr/>
          <a:lstStyle/>
          <a:p>
            <a:endParaRPr lang="sv-SE"/>
          </a:p>
        </p:txBody>
      </p:sp>
      <p:sp>
        <p:nvSpPr>
          <p:cNvPr id="7" name="Platshållare för bildnummer 6">
            <a:extLst>
              <a:ext uri="{FF2B5EF4-FFF2-40B4-BE49-F238E27FC236}">
                <a16:creationId xmlns:a16="http://schemas.microsoft.com/office/drawing/2014/main" id="{E0B3D5BD-AF19-1080-CBA7-6A69C4D271E4}"/>
              </a:ext>
            </a:extLst>
          </p:cNvPr>
          <p:cNvSpPr>
            <a:spLocks noGrp="1"/>
          </p:cNvSpPr>
          <p:nvPr>
            <p:ph type="sldNum" sz="quarter" idx="12"/>
          </p:nvPr>
        </p:nvSpPr>
        <p:spPr/>
        <p:txBody>
          <a:bodyPr/>
          <a:lstStyle/>
          <a:p>
            <a:fld id="{227F0B53-9592-4779-891F-997228E46E01}" type="slidenum">
              <a:rPr lang="sv-SE" smtClean="0"/>
              <a:pPr/>
              <a:t>‹#›</a:t>
            </a:fld>
            <a:endParaRPr lang="sv-SE"/>
          </a:p>
        </p:txBody>
      </p:sp>
    </p:spTree>
    <p:extLst>
      <p:ext uri="{BB962C8B-B14F-4D97-AF65-F5344CB8AC3E}">
        <p14:creationId xmlns:p14="http://schemas.microsoft.com/office/powerpoint/2010/main" val="423244048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TxTwoObj" preserve="1">
  <p:cSld name="Jämförelse">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51DCC150-DA77-4AD4-03A3-2FBD04F1794B}"/>
              </a:ext>
            </a:extLst>
          </p:cNvPr>
          <p:cNvSpPr>
            <a:spLocks noGrp="1"/>
          </p:cNvSpPr>
          <p:nvPr>
            <p:ph type="title"/>
          </p:nvPr>
        </p:nvSpPr>
        <p:spPr>
          <a:xfrm>
            <a:off x="629841" y="365126"/>
            <a:ext cx="7886700" cy="1325563"/>
          </a:xfrm>
        </p:spPr>
        <p:txBody>
          <a:bodyPr/>
          <a:lstStyle/>
          <a:p>
            <a:r>
              <a:rPr lang="sv-SE"/>
              <a:t>Klicka här för att ändra mall för rubrikformat</a:t>
            </a:r>
          </a:p>
        </p:txBody>
      </p:sp>
      <p:sp>
        <p:nvSpPr>
          <p:cNvPr id="3" name="Platshållare för text 2">
            <a:extLst>
              <a:ext uri="{FF2B5EF4-FFF2-40B4-BE49-F238E27FC236}">
                <a16:creationId xmlns:a16="http://schemas.microsoft.com/office/drawing/2014/main" id="{E3E34E76-E987-79C9-5D29-0F4ABBB7F6F7}"/>
              </a:ext>
            </a:extLst>
          </p:cNvPr>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sv-SE"/>
              <a:t>Klicka här för att ändra format på bakgrundstexten</a:t>
            </a:r>
          </a:p>
        </p:txBody>
      </p:sp>
      <p:sp>
        <p:nvSpPr>
          <p:cNvPr id="4" name="Platshållare för innehåll 3">
            <a:extLst>
              <a:ext uri="{FF2B5EF4-FFF2-40B4-BE49-F238E27FC236}">
                <a16:creationId xmlns:a16="http://schemas.microsoft.com/office/drawing/2014/main" id="{98AE8E26-4B95-750C-5721-E26009B14E3D}"/>
              </a:ext>
            </a:extLst>
          </p:cNvPr>
          <p:cNvSpPr>
            <a:spLocks noGrp="1"/>
          </p:cNvSpPr>
          <p:nvPr>
            <p:ph sz="half" idx="2"/>
          </p:nvPr>
        </p:nvSpPr>
        <p:spPr>
          <a:xfrm>
            <a:off x="629842" y="2505075"/>
            <a:ext cx="3868340" cy="3684588"/>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5" name="Platshållare för text 4">
            <a:extLst>
              <a:ext uri="{FF2B5EF4-FFF2-40B4-BE49-F238E27FC236}">
                <a16:creationId xmlns:a16="http://schemas.microsoft.com/office/drawing/2014/main" id="{F9875A3B-8B30-FF6D-AB3E-33BC8C1300FD}"/>
              </a:ext>
            </a:extLst>
          </p:cNvPr>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sv-SE"/>
              <a:t>Klicka här för att ändra format på bakgrundstexten</a:t>
            </a:r>
          </a:p>
        </p:txBody>
      </p:sp>
      <p:sp>
        <p:nvSpPr>
          <p:cNvPr id="6" name="Platshållare för innehåll 5">
            <a:extLst>
              <a:ext uri="{FF2B5EF4-FFF2-40B4-BE49-F238E27FC236}">
                <a16:creationId xmlns:a16="http://schemas.microsoft.com/office/drawing/2014/main" id="{0041DF35-A783-1395-41E8-203D7BD5337A}"/>
              </a:ext>
            </a:extLst>
          </p:cNvPr>
          <p:cNvSpPr>
            <a:spLocks noGrp="1"/>
          </p:cNvSpPr>
          <p:nvPr>
            <p:ph sz="quarter" idx="4"/>
          </p:nvPr>
        </p:nvSpPr>
        <p:spPr>
          <a:xfrm>
            <a:off x="4629150" y="2505075"/>
            <a:ext cx="3887391" cy="3684588"/>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7" name="Platshållare för datum 6">
            <a:extLst>
              <a:ext uri="{FF2B5EF4-FFF2-40B4-BE49-F238E27FC236}">
                <a16:creationId xmlns:a16="http://schemas.microsoft.com/office/drawing/2014/main" id="{EF82B863-7682-10E3-399E-60E5B5E198BA}"/>
              </a:ext>
            </a:extLst>
          </p:cNvPr>
          <p:cNvSpPr>
            <a:spLocks noGrp="1"/>
          </p:cNvSpPr>
          <p:nvPr>
            <p:ph type="dt" sz="half" idx="10"/>
          </p:nvPr>
        </p:nvSpPr>
        <p:spPr/>
        <p:txBody>
          <a:bodyPr/>
          <a:lstStyle/>
          <a:p>
            <a:fld id="{347BD319-C441-4740-BDB2-35E25C52CCE7}" type="datetimeFigureOut">
              <a:rPr lang="sv-SE" smtClean="0"/>
              <a:pPr/>
              <a:t>2025-05-08</a:t>
            </a:fld>
            <a:endParaRPr lang="sv-SE"/>
          </a:p>
        </p:txBody>
      </p:sp>
      <p:sp>
        <p:nvSpPr>
          <p:cNvPr id="8" name="Platshållare för sidfot 7">
            <a:extLst>
              <a:ext uri="{FF2B5EF4-FFF2-40B4-BE49-F238E27FC236}">
                <a16:creationId xmlns:a16="http://schemas.microsoft.com/office/drawing/2014/main" id="{37324940-F820-D21D-84F0-FD5E5BEF6C53}"/>
              </a:ext>
            </a:extLst>
          </p:cNvPr>
          <p:cNvSpPr>
            <a:spLocks noGrp="1"/>
          </p:cNvSpPr>
          <p:nvPr>
            <p:ph type="ftr" sz="quarter" idx="11"/>
          </p:nvPr>
        </p:nvSpPr>
        <p:spPr/>
        <p:txBody>
          <a:bodyPr/>
          <a:lstStyle/>
          <a:p>
            <a:endParaRPr lang="sv-SE"/>
          </a:p>
        </p:txBody>
      </p:sp>
      <p:sp>
        <p:nvSpPr>
          <p:cNvPr id="9" name="Platshållare för bildnummer 8">
            <a:extLst>
              <a:ext uri="{FF2B5EF4-FFF2-40B4-BE49-F238E27FC236}">
                <a16:creationId xmlns:a16="http://schemas.microsoft.com/office/drawing/2014/main" id="{7191A3B1-6D8A-0C5C-1224-DD25853E34DC}"/>
              </a:ext>
            </a:extLst>
          </p:cNvPr>
          <p:cNvSpPr>
            <a:spLocks noGrp="1"/>
          </p:cNvSpPr>
          <p:nvPr>
            <p:ph type="sldNum" sz="quarter" idx="12"/>
          </p:nvPr>
        </p:nvSpPr>
        <p:spPr/>
        <p:txBody>
          <a:bodyPr/>
          <a:lstStyle/>
          <a:p>
            <a:fld id="{227F0B53-9592-4779-891F-997228E46E01}" type="slidenum">
              <a:rPr lang="sv-SE" smtClean="0"/>
              <a:pPr/>
              <a:t>‹#›</a:t>
            </a:fld>
            <a:endParaRPr lang="sv-SE"/>
          </a:p>
        </p:txBody>
      </p:sp>
    </p:spTree>
    <p:extLst>
      <p:ext uri="{BB962C8B-B14F-4D97-AF65-F5344CB8AC3E}">
        <p14:creationId xmlns:p14="http://schemas.microsoft.com/office/powerpoint/2010/main" val="112789769"/>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2.xml"/><Relationship Id="rId13" Type="http://schemas.openxmlformats.org/officeDocument/2006/relationships/theme" Target="../theme/theme2.xml"/><Relationship Id="rId3" Type="http://schemas.openxmlformats.org/officeDocument/2006/relationships/slideLayout" Target="../slideLayouts/slideLayout7.xml"/><Relationship Id="rId7" Type="http://schemas.openxmlformats.org/officeDocument/2006/relationships/slideLayout" Target="../slideLayouts/slideLayout11.xml"/><Relationship Id="rId12" Type="http://schemas.openxmlformats.org/officeDocument/2006/relationships/slideLayout" Target="../slideLayouts/slideLayout16.xml"/><Relationship Id="rId2" Type="http://schemas.openxmlformats.org/officeDocument/2006/relationships/slideLayout" Target="../slideLayouts/slideLayout6.xml"/><Relationship Id="rId1" Type="http://schemas.openxmlformats.org/officeDocument/2006/relationships/slideLayout" Target="../slideLayouts/slideLayout5.xml"/><Relationship Id="rId6" Type="http://schemas.openxmlformats.org/officeDocument/2006/relationships/slideLayout" Target="../slideLayouts/slideLayout10.xml"/><Relationship Id="rId11" Type="http://schemas.openxmlformats.org/officeDocument/2006/relationships/slideLayout" Target="../slideLayouts/slideLayout15.xml"/><Relationship Id="rId5" Type="http://schemas.openxmlformats.org/officeDocument/2006/relationships/slideLayout" Target="../slideLayouts/slideLayout9.xml"/><Relationship Id="rId10" Type="http://schemas.openxmlformats.org/officeDocument/2006/relationships/slideLayout" Target="../slideLayouts/slideLayout14.xml"/><Relationship Id="rId4" Type="http://schemas.openxmlformats.org/officeDocument/2006/relationships/slideLayout" Target="../slideLayouts/slideLayout8.xml"/><Relationship Id="rId9" Type="http://schemas.openxmlformats.org/officeDocument/2006/relationships/slideLayout" Target="../slideLayouts/slideLayout1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rubrik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sv-SE"/>
              <a:t>Klicka här för att ändra format</a:t>
            </a:r>
          </a:p>
        </p:txBody>
      </p:sp>
      <p:sp>
        <p:nvSpPr>
          <p:cNvPr id="3" name="Platshållare för text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datum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47BD319-C441-4740-BDB2-35E25C52CCE7}" type="datetimeFigureOut">
              <a:rPr lang="sv-SE" smtClean="0"/>
              <a:pPr/>
              <a:t>2025-05-08</a:t>
            </a:fld>
            <a:endParaRPr lang="sv-SE"/>
          </a:p>
        </p:txBody>
      </p:sp>
      <p:sp>
        <p:nvSpPr>
          <p:cNvPr id="5" name="Platshållare för sidfot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sv-SE"/>
          </a:p>
        </p:txBody>
      </p:sp>
      <p:sp>
        <p:nvSpPr>
          <p:cNvPr id="6" name="Platshållare för bildnumm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27F0B53-9592-4779-891F-997228E46E01}" type="slidenum">
              <a:rPr lang="sv-SE" smtClean="0"/>
              <a:pPr/>
              <a:t>‹#›</a:t>
            </a:fld>
            <a:endParaRPr lang="sv-SE"/>
          </a:p>
        </p:txBody>
      </p:sp>
    </p:spTree>
  </p:cSld>
  <p:clrMap bg1="lt1" tx1="dk1" bg2="lt2" tx2="dk2" accent1="accent1" accent2="accent2" accent3="accent3" accent4="accent4" accent5="accent5" accent6="accent6" hlink="hlink" folHlink="folHlink"/>
  <p:sldLayoutIdLst>
    <p:sldLayoutId id="2147483649" r:id="rId1"/>
    <p:sldLayoutId id="2147483655" r:id="rId2"/>
    <p:sldLayoutId id="2147483656" r:id="rId3"/>
    <p:sldLayoutId id="2147483657" r:id="rId4"/>
  </p:sldLayoutIdLst>
  <p:transition>
    <p:fade/>
  </p:transition>
  <p:txStyles>
    <p:titleStyle>
      <a:lvl1pPr algn="ctr" defTabSz="914400" rtl="0" eaLnBrk="1" latinLnBrk="0" hangingPunct="1">
        <a:spcBef>
          <a:spcPct val="0"/>
        </a:spcBef>
        <a:buNone/>
        <a:defRPr sz="4400" b="1" kern="1200">
          <a:solidFill>
            <a:schemeClr val="tx1"/>
          </a:solidFill>
          <a:latin typeface="GillSans" pitchFamily="34" charset="0"/>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GillSans" pitchFamily="34" charset="0"/>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GillSans" pitchFamily="34" charset="0"/>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GillSans" pitchFamily="34" charset="0"/>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GillSans" pitchFamily="34" charset="0"/>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GillSans" pitchFamily="34"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rubrik 1">
            <a:extLst>
              <a:ext uri="{FF2B5EF4-FFF2-40B4-BE49-F238E27FC236}">
                <a16:creationId xmlns:a16="http://schemas.microsoft.com/office/drawing/2014/main" id="{A5156832-1E14-7E4B-A493-C52FBE8D54B9}"/>
              </a:ext>
            </a:extLst>
          </p:cNvPr>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sv-SE"/>
              <a:t>Klicka här för att ändra mall för rubrikformat</a:t>
            </a:r>
          </a:p>
        </p:txBody>
      </p:sp>
      <p:sp>
        <p:nvSpPr>
          <p:cNvPr id="3" name="Platshållare för text 2">
            <a:extLst>
              <a:ext uri="{FF2B5EF4-FFF2-40B4-BE49-F238E27FC236}">
                <a16:creationId xmlns:a16="http://schemas.microsoft.com/office/drawing/2014/main" id="{8887FBC7-AAF3-E767-6AA0-9EB4E5F62EFD}"/>
              </a:ext>
            </a:extLst>
          </p:cNvPr>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datum 3">
            <a:extLst>
              <a:ext uri="{FF2B5EF4-FFF2-40B4-BE49-F238E27FC236}">
                <a16:creationId xmlns:a16="http://schemas.microsoft.com/office/drawing/2014/main" id="{27751152-1634-4189-48E9-9DBC23F573F4}"/>
              </a:ext>
            </a:extLst>
          </p:cNvPr>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82000"/>
                  </a:schemeClr>
                </a:solidFill>
              </a:defRPr>
            </a:lvl1pPr>
          </a:lstStyle>
          <a:p>
            <a:fld id="{347BD319-C441-4740-BDB2-35E25C52CCE7}" type="datetimeFigureOut">
              <a:rPr lang="sv-SE" smtClean="0"/>
              <a:pPr/>
              <a:t>2025-05-08</a:t>
            </a:fld>
            <a:endParaRPr lang="sv-SE"/>
          </a:p>
        </p:txBody>
      </p:sp>
      <p:sp>
        <p:nvSpPr>
          <p:cNvPr id="5" name="Platshållare för sidfot 4">
            <a:extLst>
              <a:ext uri="{FF2B5EF4-FFF2-40B4-BE49-F238E27FC236}">
                <a16:creationId xmlns:a16="http://schemas.microsoft.com/office/drawing/2014/main" id="{4E6220C9-8125-490E-4A27-F43C6494F285}"/>
              </a:ext>
            </a:extLst>
          </p:cNvPr>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82000"/>
                  </a:schemeClr>
                </a:solidFill>
              </a:defRPr>
            </a:lvl1pPr>
          </a:lstStyle>
          <a:p>
            <a:endParaRPr lang="sv-SE"/>
          </a:p>
        </p:txBody>
      </p:sp>
      <p:sp>
        <p:nvSpPr>
          <p:cNvPr id="6" name="Platshållare för bildnummer 5">
            <a:extLst>
              <a:ext uri="{FF2B5EF4-FFF2-40B4-BE49-F238E27FC236}">
                <a16:creationId xmlns:a16="http://schemas.microsoft.com/office/drawing/2014/main" id="{8E59EF34-CFA6-E33E-5B16-247101F96A71}"/>
              </a:ext>
            </a:extLst>
          </p:cNvPr>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82000"/>
                  </a:schemeClr>
                </a:solidFill>
              </a:defRPr>
            </a:lvl1pPr>
          </a:lstStyle>
          <a:p>
            <a:fld id="{227F0B53-9592-4779-891F-997228E46E01}" type="slidenum">
              <a:rPr lang="sv-SE" smtClean="0"/>
              <a:pPr/>
              <a:t>‹#›</a:t>
            </a:fld>
            <a:endParaRPr lang="sv-SE"/>
          </a:p>
        </p:txBody>
      </p:sp>
    </p:spTree>
    <p:extLst>
      <p:ext uri="{BB962C8B-B14F-4D97-AF65-F5344CB8AC3E}">
        <p14:creationId xmlns:p14="http://schemas.microsoft.com/office/powerpoint/2010/main" val="2967158767"/>
      </p:ext>
    </p:extLst>
  </p:cSld>
  <p:clrMap bg1="lt1" tx1="dk1" bg2="lt2" tx2="dk2" accent1="accent1" accent2="accent2" accent3="accent3" accent4="accent4" accent5="accent5" accent6="accent6" hlink="hlink" folHlink="folHlink"/>
  <p:sldLayoutIdLst>
    <p:sldLayoutId id="2147483659" r:id="rId1"/>
    <p:sldLayoutId id="2147483660" r:id="rId2"/>
    <p:sldLayoutId id="2147483661" r:id="rId3"/>
    <p:sldLayoutId id="2147483662" r:id="rId4"/>
    <p:sldLayoutId id="2147483663" r:id="rId5"/>
    <p:sldLayoutId id="2147483664" r:id="rId6"/>
    <p:sldLayoutId id="2147483665" r:id="rId7"/>
    <p:sldLayoutId id="2147483666" r:id="rId8"/>
    <p:sldLayoutId id="2147483667" r:id="rId9"/>
    <p:sldLayoutId id="2147483668" r:id="rId10"/>
    <p:sldLayoutId id="2147483669" r:id="rId11"/>
    <p:sldLayoutId id="2147483670" r:id="rId12"/>
  </p:sldLayoutIdLst>
  <p:transition>
    <p:fade/>
  </p:transition>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sv-SE"/>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xml"/><Relationship Id="rId1" Type="http://schemas.openxmlformats.org/officeDocument/2006/relationships/themeOverride" Target="../theme/themeOverride1.xml"/><Relationship Id="rId5" Type="http://schemas.openxmlformats.org/officeDocument/2006/relationships/image" Target="../media/image4.png"/><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6.xml"/></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2.xml"/><Relationship Id="rId1" Type="http://schemas.openxmlformats.org/officeDocument/2006/relationships/themeOverride" Target="../theme/themeOverride4.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hyperlink" Target="mailto:ewa.karlssonsjolander@pitea.se" TargetMode="External"/><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hyperlink" Target="mailto:eva.westbom@pitea.se"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6.sv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2.xml"/><Relationship Id="rId1" Type="http://schemas.openxmlformats.org/officeDocument/2006/relationships/themeOverride" Target="../theme/themeOverride2.xml"/><Relationship Id="rId4" Type="http://schemas.openxmlformats.org/officeDocument/2006/relationships/image" Target="../media/image7.jpeg"/></Relationships>
</file>

<file path=ppt/slides/_rels/slide5.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notesSlide" Target="../notesSlides/notesSlide5.xml"/><Relationship Id="rId7" Type="http://schemas.openxmlformats.org/officeDocument/2006/relationships/diagramColors" Target="../diagrams/colors1.xml"/><Relationship Id="rId2" Type="http://schemas.openxmlformats.org/officeDocument/2006/relationships/slideLayout" Target="../slideLayouts/slideLayout5.xml"/><Relationship Id="rId1" Type="http://schemas.openxmlformats.org/officeDocument/2006/relationships/themeOverride" Target="../theme/themeOverride3.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6.xml"/><Relationship Id="rId1" Type="http://schemas.openxmlformats.org/officeDocument/2006/relationships/slideLayout" Target="../slideLayouts/slideLayout16.xml"/><Relationship Id="rId4" Type="http://schemas.openxmlformats.org/officeDocument/2006/relationships/image" Target="../media/image9.sv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6.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6.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slide1.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4">
            <a:lum/>
          </a:blip>
          <a:srcRect/>
          <a:stretch>
            <a:fillRect l="-4000" r="-4000"/>
          </a:stretch>
        </a:blipFill>
        <a:effectLst/>
      </p:bgPr>
    </p:bg>
    <p:spTree>
      <p:nvGrpSpPr>
        <p:cNvPr id="1" name=""/>
        <p:cNvGrpSpPr/>
        <p:nvPr/>
      </p:nvGrpSpPr>
      <p:grpSpPr>
        <a:xfrm>
          <a:off x="0" y="0"/>
          <a:ext cx="0" cy="0"/>
          <a:chOff x="0" y="0"/>
          <a:chExt cx="0" cy="0"/>
        </a:xfrm>
      </p:grpSpPr>
      <p:sp>
        <p:nvSpPr>
          <p:cNvPr id="5" name="Rubrik 4"/>
          <p:cNvSpPr>
            <a:spLocks noGrp="1"/>
          </p:cNvSpPr>
          <p:nvPr>
            <p:ph type="ctrTitle"/>
          </p:nvPr>
        </p:nvSpPr>
        <p:spPr>
          <a:xfrm>
            <a:off x="428596" y="764704"/>
            <a:ext cx="8286808" cy="1470025"/>
          </a:xfrm>
        </p:spPr>
        <p:txBody>
          <a:bodyPr/>
          <a:lstStyle/>
          <a:p>
            <a:r>
              <a:rPr lang="sv-SE"/>
              <a:t>Framtidens äldreomsorg</a:t>
            </a:r>
          </a:p>
        </p:txBody>
      </p:sp>
      <p:sp>
        <p:nvSpPr>
          <p:cNvPr id="6" name="Underrubrik 5"/>
          <p:cNvSpPr>
            <a:spLocks noGrp="1"/>
          </p:cNvSpPr>
          <p:nvPr>
            <p:ph type="subTitle" idx="1"/>
          </p:nvPr>
        </p:nvSpPr>
        <p:spPr>
          <a:xfrm>
            <a:off x="1371600" y="1916832"/>
            <a:ext cx="6400800" cy="1752600"/>
          </a:xfrm>
        </p:spPr>
        <p:txBody>
          <a:bodyPr/>
          <a:lstStyle/>
          <a:p>
            <a:r>
              <a:rPr lang="sv-SE" b="0">
                <a:solidFill>
                  <a:schemeClr val="tx1"/>
                </a:solidFill>
                <a:latin typeface="Gill Sans MT"/>
                <a:cs typeface="Gill Sans MT"/>
              </a:rPr>
              <a:t>Visionsarbete och handlingsplan 2025</a:t>
            </a:r>
          </a:p>
        </p:txBody>
      </p:sp>
      <p:pic>
        <p:nvPicPr>
          <p:cNvPr id="11" name="Bildobjekt 10" descr="En bild som visar text, Grafik, symbol, Teckensnitt&#10;&#10;AI-genererat innehåll kan vara felaktigt.">
            <a:extLst>
              <a:ext uri="{FF2B5EF4-FFF2-40B4-BE49-F238E27FC236}">
                <a16:creationId xmlns:a16="http://schemas.microsoft.com/office/drawing/2014/main" id="{F9B9ABCE-C839-3449-5FAE-70BDA4BCF167}"/>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28596" y="5917057"/>
            <a:ext cx="1983164" cy="670016"/>
          </a:xfrm>
          <a:prstGeom prst="rect">
            <a:avLst/>
          </a:prstGeom>
        </p:spPr>
      </p:pic>
    </p:spTree>
  </p:cSld>
  <p:clrMapOvr>
    <a:overrideClrMapping bg1="lt1" tx1="dk1" bg2="lt2" tx2="dk2" accent1="accent1" accent2="accent2" accent3="accent3" accent4="accent4" accent5="accent5" accent6="accent6" hlink="hlink" folHlink="folHlink"/>
  </p:clrMapOvr>
  <p:transition>
    <p:fad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C0EFD3E-EEAB-9AC4-7098-D2C5DE7B3680}"/>
            </a:ext>
          </a:extLst>
        </p:cNvPr>
        <p:cNvGrpSpPr/>
        <p:nvPr/>
      </p:nvGrpSpPr>
      <p:grpSpPr>
        <a:xfrm>
          <a:off x="0" y="0"/>
          <a:ext cx="0" cy="0"/>
          <a:chOff x="0" y="0"/>
          <a:chExt cx="0" cy="0"/>
        </a:xfrm>
      </p:grpSpPr>
      <p:sp>
        <p:nvSpPr>
          <p:cNvPr id="2" name="Platshållare för innehåll 1">
            <a:extLst>
              <a:ext uri="{FF2B5EF4-FFF2-40B4-BE49-F238E27FC236}">
                <a16:creationId xmlns:a16="http://schemas.microsoft.com/office/drawing/2014/main" id="{10F0CE4D-2DC5-5893-38F7-B94271079B7C}"/>
              </a:ext>
            </a:extLst>
          </p:cNvPr>
          <p:cNvSpPr>
            <a:spLocks noGrp="1"/>
          </p:cNvSpPr>
          <p:nvPr>
            <p:ph sz="quarter" idx="10"/>
          </p:nvPr>
        </p:nvSpPr>
        <p:spPr/>
        <p:txBody>
          <a:bodyPr/>
          <a:lstStyle/>
          <a:p>
            <a:pPr marL="0" indent="0">
              <a:buNone/>
            </a:pPr>
            <a:r>
              <a:rPr lang="sv-SE"/>
              <a:t>Sammanställning av hittills inkomna svar: </a:t>
            </a:r>
          </a:p>
          <a:p>
            <a:pPr>
              <a:buFontTx/>
              <a:buChar char="-"/>
            </a:pPr>
            <a:r>
              <a:rPr lang="sv-SE"/>
              <a:t>Motion och fysisk aktivitet – anpassad och varierad</a:t>
            </a:r>
          </a:p>
          <a:p>
            <a:pPr>
              <a:buFontTx/>
              <a:buChar char="-"/>
            </a:pPr>
            <a:r>
              <a:rPr lang="sv-SE"/>
              <a:t>Kultur, musik och skapande aktiviteter</a:t>
            </a:r>
          </a:p>
          <a:p>
            <a:pPr>
              <a:buFontTx/>
              <a:buChar char="-"/>
            </a:pPr>
            <a:r>
              <a:rPr lang="sv-SE"/>
              <a:t>Natur och friluftsliv</a:t>
            </a:r>
          </a:p>
          <a:p>
            <a:pPr>
              <a:buFontTx/>
              <a:buChar char="-"/>
            </a:pPr>
            <a:r>
              <a:rPr lang="sv-SE"/>
              <a:t>Samvaro och sociala mötesplatser</a:t>
            </a:r>
          </a:p>
          <a:p>
            <a:pPr>
              <a:buFontTx/>
              <a:buChar char="-"/>
            </a:pPr>
            <a:r>
              <a:rPr lang="sv-SE"/>
              <a:t>Meningsfullhet och möjlighet att bidra</a:t>
            </a:r>
            <a:br>
              <a:rPr lang="sv-SE" b="1"/>
            </a:br>
            <a:endParaRPr lang="sv-SE"/>
          </a:p>
        </p:txBody>
      </p:sp>
      <p:sp>
        <p:nvSpPr>
          <p:cNvPr id="3" name="Rubrik 2">
            <a:extLst>
              <a:ext uri="{FF2B5EF4-FFF2-40B4-BE49-F238E27FC236}">
                <a16:creationId xmlns:a16="http://schemas.microsoft.com/office/drawing/2014/main" id="{ECDA5048-229E-B5B4-E5B4-7ACCC6F10A90}"/>
              </a:ext>
            </a:extLst>
          </p:cNvPr>
          <p:cNvSpPr>
            <a:spLocks noGrp="1"/>
          </p:cNvSpPr>
          <p:nvPr>
            <p:ph type="title"/>
          </p:nvPr>
        </p:nvSpPr>
        <p:spPr>
          <a:xfrm>
            <a:off x="755576" y="1052736"/>
            <a:ext cx="7915984" cy="1143000"/>
          </a:xfrm>
        </p:spPr>
        <p:txBody>
          <a:bodyPr>
            <a:normAutofit fontScale="90000"/>
          </a:bodyPr>
          <a:lstStyle/>
          <a:p>
            <a:r>
              <a:rPr lang="sv-SE" b="1"/>
              <a:t>Vilka aktiviteter vill du ägna dig åt?</a:t>
            </a:r>
            <a:r>
              <a:rPr lang="sv-SE"/>
              <a:t> </a:t>
            </a:r>
          </a:p>
        </p:txBody>
      </p:sp>
      <p:sp>
        <p:nvSpPr>
          <p:cNvPr id="4" name="Platshållare för text 3">
            <a:extLst>
              <a:ext uri="{FF2B5EF4-FFF2-40B4-BE49-F238E27FC236}">
                <a16:creationId xmlns:a16="http://schemas.microsoft.com/office/drawing/2014/main" id="{CA17EC0A-A16B-A8C2-626F-CB3E7B0C6778}"/>
              </a:ext>
            </a:extLst>
          </p:cNvPr>
          <p:cNvSpPr>
            <a:spLocks noGrp="1"/>
          </p:cNvSpPr>
          <p:nvPr>
            <p:ph type="body" sz="quarter" idx="11"/>
          </p:nvPr>
        </p:nvSpPr>
        <p:spPr/>
        <p:txBody>
          <a:bodyPr/>
          <a:lstStyle/>
          <a:p>
            <a:endParaRPr lang="sv-SE"/>
          </a:p>
        </p:txBody>
      </p:sp>
    </p:spTree>
    <p:extLst>
      <p:ext uri="{BB962C8B-B14F-4D97-AF65-F5344CB8AC3E}">
        <p14:creationId xmlns:p14="http://schemas.microsoft.com/office/powerpoint/2010/main" val="659149279"/>
      </p:ext>
    </p:extLst>
  </p:cSld>
  <p:clrMapOvr>
    <a:masterClrMapping/>
  </p:clrMapOvr>
  <p:transition>
    <p:fade/>
  </p:transition>
</p:sld>
</file>

<file path=ppt/slides/slide11.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 name="Rektangel 9">
            <a:extLst>
              <a:ext uri="{FF2B5EF4-FFF2-40B4-BE49-F238E27FC236}">
                <a16:creationId xmlns:a16="http://schemas.microsoft.com/office/drawing/2014/main" id="{FCF3F95A-027B-D430-0E8D-269C539E7AB7}"/>
              </a:ext>
            </a:extLst>
          </p:cNvPr>
          <p:cNvSpPr/>
          <p:nvPr/>
        </p:nvSpPr>
        <p:spPr>
          <a:xfrm>
            <a:off x="-2523" y="2195736"/>
            <a:ext cx="3078597" cy="4119304"/>
          </a:xfrm>
          <a:prstGeom prst="rect">
            <a:avLst/>
          </a:prstGeom>
          <a:solidFill>
            <a:schemeClr val="accent2">
              <a:lumMod val="40000"/>
              <a:lumOff val="60000"/>
            </a:schemeClr>
          </a:solidFill>
          <a:ln>
            <a:solidFill>
              <a:schemeClr val="accent1">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1" name="Rektangel 10">
            <a:extLst>
              <a:ext uri="{FF2B5EF4-FFF2-40B4-BE49-F238E27FC236}">
                <a16:creationId xmlns:a16="http://schemas.microsoft.com/office/drawing/2014/main" id="{8FAED8A3-9843-0C60-8F34-59CE67E65931}"/>
              </a:ext>
            </a:extLst>
          </p:cNvPr>
          <p:cNvSpPr/>
          <p:nvPr/>
        </p:nvSpPr>
        <p:spPr>
          <a:xfrm>
            <a:off x="3057761" y="2195736"/>
            <a:ext cx="3078597" cy="4130238"/>
          </a:xfrm>
          <a:prstGeom prst="rect">
            <a:avLst/>
          </a:prstGeom>
          <a:solidFill>
            <a:schemeClr val="accent1">
              <a:lumMod val="60000"/>
              <a:lumOff val="40000"/>
            </a:schemeClr>
          </a:solidFill>
          <a:ln>
            <a:solidFill>
              <a:schemeClr val="accent1">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2" name="Rektangel 11">
            <a:extLst>
              <a:ext uri="{FF2B5EF4-FFF2-40B4-BE49-F238E27FC236}">
                <a16:creationId xmlns:a16="http://schemas.microsoft.com/office/drawing/2014/main" id="{241806B5-8D99-BCBE-9190-E73D4FDBF763}"/>
              </a:ext>
            </a:extLst>
          </p:cNvPr>
          <p:cNvSpPr/>
          <p:nvPr/>
        </p:nvSpPr>
        <p:spPr>
          <a:xfrm>
            <a:off x="6128301" y="2195736"/>
            <a:ext cx="3015699" cy="4119304"/>
          </a:xfrm>
          <a:prstGeom prst="rect">
            <a:avLst/>
          </a:prstGeom>
          <a:solidFill>
            <a:schemeClr val="accent2">
              <a:lumMod val="40000"/>
              <a:lumOff val="60000"/>
            </a:schemeClr>
          </a:solidFill>
          <a:ln>
            <a:solidFill>
              <a:schemeClr val="accent1">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3" name="Rubrik 2">
            <a:extLst>
              <a:ext uri="{FF2B5EF4-FFF2-40B4-BE49-F238E27FC236}">
                <a16:creationId xmlns:a16="http://schemas.microsoft.com/office/drawing/2014/main" id="{6A6597AA-4B0B-6BE7-1F8B-6A68C1EAA134}"/>
              </a:ext>
            </a:extLst>
          </p:cNvPr>
          <p:cNvSpPr>
            <a:spLocks noGrp="1"/>
          </p:cNvSpPr>
          <p:nvPr>
            <p:ph type="title"/>
          </p:nvPr>
        </p:nvSpPr>
        <p:spPr/>
        <p:txBody>
          <a:bodyPr/>
          <a:lstStyle/>
          <a:p>
            <a:r>
              <a:rPr lang="sv-SE"/>
              <a:t>Tidplan </a:t>
            </a:r>
          </a:p>
        </p:txBody>
      </p:sp>
      <p:sp>
        <p:nvSpPr>
          <p:cNvPr id="4" name="Platshållare för text 3">
            <a:extLst>
              <a:ext uri="{FF2B5EF4-FFF2-40B4-BE49-F238E27FC236}">
                <a16:creationId xmlns:a16="http://schemas.microsoft.com/office/drawing/2014/main" id="{80966F21-6577-5E48-DD18-4B82F61DEF6C}"/>
              </a:ext>
            </a:extLst>
          </p:cNvPr>
          <p:cNvSpPr>
            <a:spLocks noGrp="1"/>
          </p:cNvSpPr>
          <p:nvPr>
            <p:ph type="body" sz="quarter" idx="11"/>
          </p:nvPr>
        </p:nvSpPr>
        <p:spPr/>
        <p:txBody>
          <a:bodyPr/>
          <a:lstStyle/>
          <a:p>
            <a:r>
              <a:rPr lang="sv-SE"/>
              <a:t>Framtidens äldreomsorg</a:t>
            </a:r>
          </a:p>
        </p:txBody>
      </p:sp>
      <p:sp>
        <p:nvSpPr>
          <p:cNvPr id="7" name="Rektangel: rundade hörn 6">
            <a:extLst>
              <a:ext uri="{FF2B5EF4-FFF2-40B4-BE49-F238E27FC236}">
                <a16:creationId xmlns:a16="http://schemas.microsoft.com/office/drawing/2014/main" id="{3F0AC34D-5E46-142B-5408-DE3E6D1138E1}"/>
              </a:ext>
            </a:extLst>
          </p:cNvPr>
          <p:cNvSpPr/>
          <p:nvPr/>
        </p:nvSpPr>
        <p:spPr>
          <a:xfrm>
            <a:off x="600671" y="3044972"/>
            <a:ext cx="1872208" cy="1210416"/>
          </a:xfrm>
          <a:prstGeom prst="roundRect">
            <a:avLst/>
          </a:prstGeom>
        </p:spPr>
        <p:style>
          <a:lnRef idx="2">
            <a:schemeClr val="accent2">
              <a:shade val="15000"/>
            </a:schemeClr>
          </a:lnRef>
          <a:fillRef idx="1">
            <a:schemeClr val="accent2"/>
          </a:fillRef>
          <a:effectRef idx="0">
            <a:schemeClr val="accent2"/>
          </a:effectRef>
          <a:fontRef idx="minor">
            <a:schemeClr val="lt1"/>
          </a:fontRef>
        </p:style>
        <p:txBody>
          <a:bodyPr rtlCol="0" anchor="ctr"/>
          <a:lstStyle/>
          <a:p>
            <a:pPr algn="ctr"/>
            <a:r>
              <a:rPr lang="sv-SE" sz="1600"/>
              <a:t>Insamling av fakta, nuläge och förutsättningar. </a:t>
            </a:r>
          </a:p>
        </p:txBody>
      </p:sp>
      <p:sp>
        <p:nvSpPr>
          <p:cNvPr id="8" name="Rektangel: rundade hörn 7">
            <a:extLst>
              <a:ext uri="{FF2B5EF4-FFF2-40B4-BE49-F238E27FC236}">
                <a16:creationId xmlns:a16="http://schemas.microsoft.com/office/drawing/2014/main" id="{4A461EB6-C236-93FA-40E4-DFC5B8049CE3}"/>
              </a:ext>
            </a:extLst>
          </p:cNvPr>
          <p:cNvSpPr/>
          <p:nvPr/>
        </p:nvSpPr>
        <p:spPr>
          <a:xfrm>
            <a:off x="600671" y="4504883"/>
            <a:ext cx="1872208" cy="1210416"/>
          </a:xfrm>
          <a:prstGeom prst="roundRect">
            <a:avLst/>
          </a:prstGeom>
        </p:spPr>
        <p:style>
          <a:lnRef idx="2">
            <a:schemeClr val="accent2">
              <a:shade val="15000"/>
            </a:schemeClr>
          </a:lnRef>
          <a:fillRef idx="1">
            <a:schemeClr val="accent2"/>
          </a:fillRef>
          <a:effectRef idx="0">
            <a:schemeClr val="accent2"/>
          </a:effectRef>
          <a:fontRef idx="minor">
            <a:schemeClr val="lt1"/>
          </a:fontRef>
        </p:style>
        <p:txBody>
          <a:bodyPr rtlCol="0" anchor="ctr"/>
          <a:lstStyle/>
          <a:p>
            <a:pPr algn="ctr"/>
            <a:r>
              <a:rPr lang="sv-SE" sz="1600"/>
              <a:t>Medborgardialog</a:t>
            </a:r>
          </a:p>
        </p:txBody>
      </p:sp>
      <p:sp>
        <p:nvSpPr>
          <p:cNvPr id="13" name="textruta 12">
            <a:extLst>
              <a:ext uri="{FF2B5EF4-FFF2-40B4-BE49-F238E27FC236}">
                <a16:creationId xmlns:a16="http://schemas.microsoft.com/office/drawing/2014/main" id="{82EFF2E2-EE3E-5456-7936-2282DA29A8A6}"/>
              </a:ext>
            </a:extLst>
          </p:cNvPr>
          <p:cNvSpPr txBox="1"/>
          <p:nvPr/>
        </p:nvSpPr>
        <p:spPr>
          <a:xfrm>
            <a:off x="751433" y="2305212"/>
            <a:ext cx="1692188" cy="400110"/>
          </a:xfrm>
          <a:prstGeom prst="rect">
            <a:avLst/>
          </a:prstGeom>
          <a:noFill/>
        </p:spPr>
        <p:txBody>
          <a:bodyPr wrap="square" rtlCol="0">
            <a:spAutoFit/>
          </a:bodyPr>
          <a:lstStyle/>
          <a:p>
            <a:r>
              <a:rPr lang="sv-SE" sz="2000" b="1"/>
              <a:t>IDAG – MAJ </a:t>
            </a:r>
          </a:p>
        </p:txBody>
      </p:sp>
      <p:sp>
        <p:nvSpPr>
          <p:cNvPr id="14" name="textruta 13">
            <a:extLst>
              <a:ext uri="{FF2B5EF4-FFF2-40B4-BE49-F238E27FC236}">
                <a16:creationId xmlns:a16="http://schemas.microsoft.com/office/drawing/2014/main" id="{372A4A52-8F93-D00F-ED02-482E40EF7E53}"/>
              </a:ext>
            </a:extLst>
          </p:cNvPr>
          <p:cNvSpPr txBox="1"/>
          <p:nvPr/>
        </p:nvSpPr>
        <p:spPr>
          <a:xfrm>
            <a:off x="3830030" y="2305212"/>
            <a:ext cx="1692188" cy="400110"/>
          </a:xfrm>
          <a:prstGeom prst="rect">
            <a:avLst/>
          </a:prstGeom>
          <a:noFill/>
        </p:spPr>
        <p:txBody>
          <a:bodyPr wrap="square" rtlCol="0">
            <a:spAutoFit/>
          </a:bodyPr>
          <a:lstStyle/>
          <a:p>
            <a:r>
              <a:rPr lang="sv-SE" sz="2000" b="1"/>
              <a:t>MAJ - JUNI </a:t>
            </a:r>
          </a:p>
        </p:txBody>
      </p:sp>
      <p:sp>
        <p:nvSpPr>
          <p:cNvPr id="17" name="Rektangel: rundade hörn 16">
            <a:extLst>
              <a:ext uri="{FF2B5EF4-FFF2-40B4-BE49-F238E27FC236}">
                <a16:creationId xmlns:a16="http://schemas.microsoft.com/office/drawing/2014/main" id="{4EA54ED2-F800-C7FC-1155-40704282B3BB}"/>
              </a:ext>
            </a:extLst>
          </p:cNvPr>
          <p:cNvSpPr/>
          <p:nvPr/>
        </p:nvSpPr>
        <p:spPr>
          <a:xfrm>
            <a:off x="3650010" y="3650180"/>
            <a:ext cx="1872208" cy="1210416"/>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sv-SE" sz="1600"/>
              <a:t>Sammanställning förutsättningar</a:t>
            </a:r>
          </a:p>
        </p:txBody>
      </p:sp>
      <p:sp>
        <p:nvSpPr>
          <p:cNvPr id="18" name="textruta 17">
            <a:extLst>
              <a:ext uri="{FF2B5EF4-FFF2-40B4-BE49-F238E27FC236}">
                <a16:creationId xmlns:a16="http://schemas.microsoft.com/office/drawing/2014/main" id="{ECFFE8B6-DF0F-BF64-C094-3057137EB2FA}"/>
              </a:ext>
            </a:extLst>
          </p:cNvPr>
          <p:cNvSpPr txBox="1"/>
          <p:nvPr/>
        </p:nvSpPr>
        <p:spPr>
          <a:xfrm>
            <a:off x="6890314" y="2294059"/>
            <a:ext cx="1872208" cy="400110"/>
          </a:xfrm>
          <a:prstGeom prst="rect">
            <a:avLst/>
          </a:prstGeom>
          <a:noFill/>
        </p:spPr>
        <p:txBody>
          <a:bodyPr wrap="square" rtlCol="0">
            <a:spAutoFit/>
          </a:bodyPr>
          <a:lstStyle/>
          <a:p>
            <a:r>
              <a:rPr lang="sv-SE" sz="2000" b="1"/>
              <a:t>AUG - NOV </a:t>
            </a:r>
          </a:p>
        </p:txBody>
      </p:sp>
      <p:cxnSp>
        <p:nvCxnSpPr>
          <p:cNvPr id="22" name="Rak pilkoppling 21">
            <a:extLst>
              <a:ext uri="{FF2B5EF4-FFF2-40B4-BE49-F238E27FC236}">
                <a16:creationId xmlns:a16="http://schemas.microsoft.com/office/drawing/2014/main" id="{05DD1DD6-9785-0098-9F96-B5BC8F842A28}"/>
              </a:ext>
            </a:extLst>
          </p:cNvPr>
          <p:cNvCxnSpPr>
            <a:cxnSpLocks/>
          </p:cNvCxnSpPr>
          <p:nvPr/>
        </p:nvCxnSpPr>
        <p:spPr>
          <a:xfrm>
            <a:off x="2472879" y="3674204"/>
            <a:ext cx="1177131" cy="306584"/>
          </a:xfrm>
          <a:prstGeom prst="straightConnector1">
            <a:avLst/>
          </a:prstGeom>
          <a:ln w="38100">
            <a:tailEnd type="triangle"/>
          </a:ln>
        </p:spPr>
        <p:style>
          <a:lnRef idx="1">
            <a:schemeClr val="dk1"/>
          </a:lnRef>
          <a:fillRef idx="0">
            <a:schemeClr val="dk1"/>
          </a:fillRef>
          <a:effectRef idx="0">
            <a:schemeClr val="dk1"/>
          </a:effectRef>
          <a:fontRef idx="minor">
            <a:schemeClr val="tx1"/>
          </a:fontRef>
        </p:style>
      </p:cxnSp>
      <p:cxnSp>
        <p:nvCxnSpPr>
          <p:cNvPr id="23" name="Rak pilkoppling 22">
            <a:extLst>
              <a:ext uri="{FF2B5EF4-FFF2-40B4-BE49-F238E27FC236}">
                <a16:creationId xmlns:a16="http://schemas.microsoft.com/office/drawing/2014/main" id="{5663650A-7BD2-BD41-8F5E-83411921F30B}"/>
              </a:ext>
            </a:extLst>
          </p:cNvPr>
          <p:cNvCxnSpPr>
            <a:cxnSpLocks/>
            <a:stCxn id="8" idx="3"/>
          </p:cNvCxnSpPr>
          <p:nvPr/>
        </p:nvCxnSpPr>
        <p:spPr>
          <a:xfrm flipV="1">
            <a:off x="2472879" y="4472899"/>
            <a:ext cx="1177131" cy="637192"/>
          </a:xfrm>
          <a:prstGeom prst="straightConnector1">
            <a:avLst/>
          </a:prstGeom>
          <a:ln w="38100">
            <a:tailEnd type="triangle"/>
          </a:ln>
        </p:spPr>
        <p:style>
          <a:lnRef idx="1">
            <a:schemeClr val="dk1"/>
          </a:lnRef>
          <a:fillRef idx="0">
            <a:schemeClr val="dk1"/>
          </a:fillRef>
          <a:effectRef idx="0">
            <a:schemeClr val="dk1"/>
          </a:effectRef>
          <a:fontRef idx="minor">
            <a:schemeClr val="tx1"/>
          </a:fontRef>
        </p:style>
      </p:cxnSp>
      <p:sp>
        <p:nvSpPr>
          <p:cNvPr id="30" name="Rektangel: rundade hörn 29">
            <a:extLst>
              <a:ext uri="{FF2B5EF4-FFF2-40B4-BE49-F238E27FC236}">
                <a16:creationId xmlns:a16="http://schemas.microsoft.com/office/drawing/2014/main" id="{D8F735CF-3B9A-01F4-F8A7-1BF7CA34DF90}"/>
              </a:ext>
            </a:extLst>
          </p:cNvPr>
          <p:cNvSpPr/>
          <p:nvPr/>
        </p:nvSpPr>
        <p:spPr>
          <a:xfrm>
            <a:off x="6653267" y="3140968"/>
            <a:ext cx="1872208" cy="1210416"/>
          </a:xfrm>
          <a:prstGeom prst="roundRect">
            <a:avLst/>
          </a:prstGeom>
        </p:spPr>
        <p:style>
          <a:lnRef idx="2">
            <a:schemeClr val="accent2">
              <a:shade val="15000"/>
            </a:schemeClr>
          </a:lnRef>
          <a:fillRef idx="1">
            <a:schemeClr val="accent2"/>
          </a:fillRef>
          <a:effectRef idx="0">
            <a:schemeClr val="accent2"/>
          </a:effectRef>
          <a:fontRef idx="minor">
            <a:schemeClr val="lt1"/>
          </a:fontRef>
        </p:style>
        <p:txBody>
          <a:bodyPr rtlCol="0" anchor="ctr"/>
          <a:lstStyle/>
          <a:p>
            <a:pPr algn="ctr"/>
            <a:r>
              <a:rPr lang="sv-SE" sz="1600"/>
              <a:t>Skapa vision framtidens äldreomsorg </a:t>
            </a:r>
          </a:p>
        </p:txBody>
      </p:sp>
      <p:sp>
        <p:nvSpPr>
          <p:cNvPr id="31" name="Rektangel: rundade hörn 30">
            <a:extLst>
              <a:ext uri="{FF2B5EF4-FFF2-40B4-BE49-F238E27FC236}">
                <a16:creationId xmlns:a16="http://schemas.microsoft.com/office/drawing/2014/main" id="{7C13A05F-5604-D6E9-9C7F-299DBD5A9CAA}"/>
              </a:ext>
            </a:extLst>
          </p:cNvPr>
          <p:cNvSpPr/>
          <p:nvPr/>
        </p:nvSpPr>
        <p:spPr>
          <a:xfrm>
            <a:off x="6667909" y="4570824"/>
            <a:ext cx="1872208" cy="1210416"/>
          </a:xfrm>
          <a:prstGeom prst="roundRect">
            <a:avLst/>
          </a:prstGeom>
        </p:spPr>
        <p:style>
          <a:lnRef idx="2">
            <a:schemeClr val="accent2">
              <a:shade val="15000"/>
            </a:schemeClr>
          </a:lnRef>
          <a:fillRef idx="1">
            <a:schemeClr val="accent2"/>
          </a:fillRef>
          <a:effectRef idx="0">
            <a:schemeClr val="accent2"/>
          </a:effectRef>
          <a:fontRef idx="minor">
            <a:schemeClr val="lt1"/>
          </a:fontRef>
        </p:style>
        <p:txBody>
          <a:bodyPr rtlCol="0" anchor="ctr"/>
          <a:lstStyle/>
          <a:p>
            <a:pPr algn="ctr"/>
            <a:r>
              <a:rPr lang="sv-SE" sz="1600"/>
              <a:t>Handlingsplan</a:t>
            </a:r>
          </a:p>
        </p:txBody>
      </p:sp>
      <p:cxnSp>
        <p:nvCxnSpPr>
          <p:cNvPr id="35" name="Rak pilkoppling 34">
            <a:extLst>
              <a:ext uri="{FF2B5EF4-FFF2-40B4-BE49-F238E27FC236}">
                <a16:creationId xmlns:a16="http://schemas.microsoft.com/office/drawing/2014/main" id="{89F9ADB6-D6A9-0EEB-01FE-4E82FEEC6BC4}"/>
              </a:ext>
            </a:extLst>
          </p:cNvPr>
          <p:cNvCxnSpPr>
            <a:stCxn id="17" idx="3"/>
            <a:endCxn id="30" idx="1"/>
          </p:cNvCxnSpPr>
          <p:nvPr/>
        </p:nvCxnSpPr>
        <p:spPr>
          <a:xfrm flipV="1">
            <a:off x="5522218" y="3746176"/>
            <a:ext cx="1131049" cy="509212"/>
          </a:xfrm>
          <a:prstGeom prst="straightConnector1">
            <a:avLst/>
          </a:prstGeom>
          <a:ln w="38100">
            <a:solidFill>
              <a:schemeClr val="tx1"/>
            </a:solidFill>
            <a:tailEnd type="triangle"/>
          </a:ln>
        </p:spPr>
        <p:style>
          <a:lnRef idx="1">
            <a:schemeClr val="dk1"/>
          </a:lnRef>
          <a:fillRef idx="0">
            <a:schemeClr val="dk1"/>
          </a:fillRef>
          <a:effectRef idx="0">
            <a:schemeClr val="dk1"/>
          </a:effectRef>
          <a:fontRef idx="minor">
            <a:schemeClr val="tx1"/>
          </a:fontRef>
        </p:style>
      </p:cxnSp>
      <p:cxnSp>
        <p:nvCxnSpPr>
          <p:cNvPr id="36" name="Rak pilkoppling 35">
            <a:extLst>
              <a:ext uri="{FF2B5EF4-FFF2-40B4-BE49-F238E27FC236}">
                <a16:creationId xmlns:a16="http://schemas.microsoft.com/office/drawing/2014/main" id="{B47C0213-01D7-E527-F9F5-1C95DE22F1E8}"/>
              </a:ext>
            </a:extLst>
          </p:cNvPr>
          <p:cNvCxnSpPr>
            <a:cxnSpLocks/>
            <a:endCxn id="31" idx="1"/>
          </p:cNvCxnSpPr>
          <p:nvPr/>
        </p:nvCxnSpPr>
        <p:spPr>
          <a:xfrm>
            <a:off x="5551476" y="4287372"/>
            <a:ext cx="1116433" cy="888660"/>
          </a:xfrm>
          <a:prstGeom prst="straightConnector1">
            <a:avLst/>
          </a:prstGeom>
          <a:ln w="38100">
            <a:solidFill>
              <a:schemeClr val="tx1"/>
            </a:solidFill>
            <a:tailEnd type="triangle"/>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3902522735"/>
      </p:ext>
    </p:extLst>
  </p:cSld>
  <p:clrMapOvr>
    <a:overrideClrMapping bg1="lt1" tx1="dk1" bg2="lt2" tx2="dk2" accent1="accent1" accent2="accent2" accent3="accent3" accent4="accent4" accent5="accent5" accent6="accent6" hlink="hlink" folHlink="folHlink"/>
  </p:clrMapOvr>
  <p:transition>
    <p:fade/>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Platshållare för text 4">
            <a:extLst>
              <a:ext uri="{FF2B5EF4-FFF2-40B4-BE49-F238E27FC236}">
                <a16:creationId xmlns:a16="http://schemas.microsoft.com/office/drawing/2014/main" id="{75B1DA53-3AA7-A45F-1885-19DF87154108}"/>
              </a:ext>
            </a:extLst>
          </p:cNvPr>
          <p:cNvSpPr>
            <a:spLocks noGrp="1"/>
          </p:cNvSpPr>
          <p:nvPr>
            <p:ph type="body" sz="quarter" idx="11"/>
          </p:nvPr>
        </p:nvSpPr>
        <p:spPr/>
        <p:txBody>
          <a:bodyPr/>
          <a:lstStyle/>
          <a:p>
            <a:r>
              <a:rPr lang="sv-SE"/>
              <a:t>Framtidens äldreomsorg</a:t>
            </a:r>
          </a:p>
        </p:txBody>
      </p:sp>
      <p:sp>
        <p:nvSpPr>
          <p:cNvPr id="2" name="Platshållare för innehåll 1">
            <a:extLst>
              <a:ext uri="{FF2B5EF4-FFF2-40B4-BE49-F238E27FC236}">
                <a16:creationId xmlns:a16="http://schemas.microsoft.com/office/drawing/2014/main" id="{24FA752C-918E-B803-05EA-48BCA86DED69}"/>
              </a:ext>
            </a:extLst>
          </p:cNvPr>
          <p:cNvSpPr>
            <a:spLocks noGrp="1"/>
          </p:cNvSpPr>
          <p:nvPr>
            <p:ph sz="quarter" idx="10"/>
          </p:nvPr>
        </p:nvSpPr>
        <p:spPr/>
        <p:txBody>
          <a:bodyPr>
            <a:normAutofit/>
          </a:bodyPr>
          <a:lstStyle/>
          <a:p>
            <a:pPr marL="0" indent="0">
              <a:buNone/>
            </a:pPr>
            <a:r>
              <a:rPr lang="sv-SE" b="1"/>
              <a:t>Medborgardialog</a:t>
            </a:r>
          </a:p>
          <a:p>
            <a:r>
              <a:rPr lang="sv-SE"/>
              <a:t>Målgrupp: 65-75 år</a:t>
            </a:r>
          </a:p>
          <a:p>
            <a:r>
              <a:rPr lang="sv-SE"/>
              <a:t>Digital enkät</a:t>
            </a:r>
          </a:p>
          <a:p>
            <a:pPr lvl="1"/>
            <a:r>
              <a:rPr lang="sv-SE"/>
              <a:t>Vad behöver du för att leva ett gott liv som senior?  </a:t>
            </a:r>
          </a:p>
          <a:p>
            <a:pPr lvl="1"/>
            <a:r>
              <a:rPr lang="sv-SE"/>
              <a:t>Var och hur vill du bo? </a:t>
            </a:r>
          </a:p>
          <a:p>
            <a:pPr lvl="1">
              <a:lnSpc>
                <a:spcPct val="115000"/>
              </a:lnSpc>
              <a:spcAft>
                <a:spcPts val="800"/>
              </a:spcAft>
            </a:pPr>
            <a:r>
              <a:rPr lang="sv-SE"/>
              <a:t>Vilka aktiviteter vill du ägna dig åt?  </a:t>
            </a:r>
          </a:p>
          <a:p>
            <a:endParaRPr lang="sv-SE"/>
          </a:p>
          <a:p>
            <a:endParaRPr lang="sv-SE"/>
          </a:p>
          <a:p>
            <a:endParaRPr lang="sv-SE"/>
          </a:p>
        </p:txBody>
      </p:sp>
      <p:sp>
        <p:nvSpPr>
          <p:cNvPr id="3" name="Rubrik 2">
            <a:extLst>
              <a:ext uri="{FF2B5EF4-FFF2-40B4-BE49-F238E27FC236}">
                <a16:creationId xmlns:a16="http://schemas.microsoft.com/office/drawing/2014/main" id="{CD114048-097F-C3FE-E3E7-089CCCDDFCDF}"/>
              </a:ext>
            </a:extLst>
          </p:cNvPr>
          <p:cNvSpPr>
            <a:spLocks noGrp="1"/>
          </p:cNvSpPr>
          <p:nvPr>
            <p:ph type="title"/>
          </p:nvPr>
        </p:nvSpPr>
        <p:spPr/>
        <p:txBody>
          <a:bodyPr/>
          <a:lstStyle/>
          <a:p>
            <a:r>
              <a:rPr lang="sv-SE"/>
              <a:t>Vad händer härnäst? </a:t>
            </a:r>
          </a:p>
        </p:txBody>
      </p:sp>
      <p:sp>
        <p:nvSpPr>
          <p:cNvPr id="6" name="Platshållare för innehåll 5">
            <a:extLst>
              <a:ext uri="{FF2B5EF4-FFF2-40B4-BE49-F238E27FC236}">
                <a16:creationId xmlns:a16="http://schemas.microsoft.com/office/drawing/2014/main" id="{57A45ABB-B3BC-05D7-733E-C77B8B5635ED}"/>
              </a:ext>
            </a:extLst>
          </p:cNvPr>
          <p:cNvSpPr>
            <a:spLocks noGrp="1"/>
          </p:cNvSpPr>
          <p:nvPr>
            <p:ph sz="quarter" idx="13"/>
          </p:nvPr>
        </p:nvSpPr>
        <p:spPr/>
        <p:txBody>
          <a:bodyPr/>
          <a:lstStyle/>
          <a:p>
            <a:pPr marL="0" indent="0">
              <a:buNone/>
            </a:pPr>
            <a:r>
              <a:rPr lang="sv-SE" b="1" dirty="0"/>
              <a:t>Involvering och deltagande </a:t>
            </a:r>
          </a:p>
          <a:p>
            <a:r>
              <a:rPr lang="sv-SE" dirty="0"/>
              <a:t>Styrgrupp </a:t>
            </a:r>
          </a:p>
          <a:p>
            <a:r>
              <a:rPr lang="sv-SE" dirty="0"/>
              <a:t>Projektgrupp </a:t>
            </a:r>
          </a:p>
          <a:p>
            <a:r>
              <a:rPr lang="sv-SE" dirty="0"/>
              <a:t>Workshop med medarbetare under våren </a:t>
            </a:r>
          </a:p>
          <a:p>
            <a:r>
              <a:rPr lang="sv-SE" dirty="0"/>
              <a:t>Politisk referensgrupp – månadsvis </a:t>
            </a:r>
          </a:p>
          <a:p>
            <a:r>
              <a:rPr lang="sv-SE"/>
              <a:t>Dialog med organisationer</a:t>
            </a:r>
          </a:p>
        </p:txBody>
      </p:sp>
    </p:spTree>
    <p:extLst>
      <p:ext uri="{BB962C8B-B14F-4D97-AF65-F5344CB8AC3E}">
        <p14:creationId xmlns:p14="http://schemas.microsoft.com/office/powerpoint/2010/main" val="1674503286"/>
      </p:ext>
    </p:extLst>
  </p:cSld>
  <p:clrMapOvr>
    <a:masterClrMapping/>
  </p:clrMapOvr>
  <p:transition>
    <p:fade/>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ktangel: rundade hörn 4">
            <a:extLst>
              <a:ext uri="{FF2B5EF4-FFF2-40B4-BE49-F238E27FC236}">
                <a16:creationId xmlns:a16="http://schemas.microsoft.com/office/drawing/2014/main" id="{BBDCD940-A454-136B-AF62-D1EB74AF256C}"/>
              </a:ext>
            </a:extLst>
          </p:cNvPr>
          <p:cNvSpPr/>
          <p:nvPr/>
        </p:nvSpPr>
        <p:spPr>
          <a:xfrm>
            <a:off x="539552" y="3704223"/>
            <a:ext cx="7488832" cy="2099461"/>
          </a:xfrm>
          <a:prstGeom prst="roundRect">
            <a:avLst/>
          </a:prstGeom>
          <a:solidFill>
            <a:schemeClr val="bg1">
              <a:lumMod val="95000"/>
              <a:alpha val="51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dirty="0"/>
          </a:p>
        </p:txBody>
      </p:sp>
      <p:sp>
        <p:nvSpPr>
          <p:cNvPr id="2" name="Platshållare för innehåll 1">
            <a:extLst>
              <a:ext uri="{FF2B5EF4-FFF2-40B4-BE49-F238E27FC236}">
                <a16:creationId xmlns:a16="http://schemas.microsoft.com/office/drawing/2014/main" id="{25B9291A-51BF-C0F9-AEB8-45E08B16F587}"/>
              </a:ext>
            </a:extLst>
          </p:cNvPr>
          <p:cNvSpPr>
            <a:spLocks noGrp="1"/>
          </p:cNvSpPr>
          <p:nvPr>
            <p:ph sz="quarter" idx="10"/>
          </p:nvPr>
        </p:nvSpPr>
        <p:spPr>
          <a:xfrm>
            <a:off x="755576" y="3797590"/>
            <a:ext cx="7674057" cy="2007674"/>
          </a:xfrm>
        </p:spPr>
        <p:txBody>
          <a:bodyPr/>
          <a:lstStyle/>
          <a:p>
            <a:pPr marL="0" indent="0">
              <a:buNone/>
            </a:pPr>
            <a:r>
              <a:rPr lang="sv-SE" b="1" dirty="0"/>
              <a:t>Kontakt framtidens äldreomsorg: </a:t>
            </a:r>
          </a:p>
          <a:p>
            <a:pPr marL="0" indent="0">
              <a:buNone/>
            </a:pPr>
            <a:r>
              <a:rPr lang="sv-SE" dirty="0"/>
              <a:t>Ewa Karlsson Sjölander, verksamhetsutvecklare Socialförvaltningen, </a:t>
            </a:r>
            <a:r>
              <a:rPr lang="sv-SE" dirty="0">
                <a:hlinkClick r:id="rId3"/>
              </a:rPr>
              <a:t>ewa.karlssonsjolander@pitea.se</a:t>
            </a:r>
            <a:r>
              <a:rPr lang="sv-SE" dirty="0"/>
              <a:t>  </a:t>
            </a:r>
          </a:p>
          <a:p>
            <a:pPr marL="0" indent="0">
              <a:buNone/>
            </a:pPr>
            <a:r>
              <a:rPr lang="sv-SE" dirty="0">
                <a:solidFill>
                  <a:schemeClr val="tx1">
                    <a:lumMod val="65000"/>
                    <a:lumOff val="35000"/>
                  </a:schemeClr>
                </a:solidFill>
              </a:rPr>
              <a:t>Eva Westbom, samhällsstrateg Kommunledningsförvaltningen,  </a:t>
            </a:r>
            <a:r>
              <a:rPr lang="sv-SE" dirty="0">
                <a:hlinkClick r:id="rId4"/>
              </a:rPr>
              <a:t>eva.westbom@pitea.se</a:t>
            </a:r>
            <a:r>
              <a:rPr lang="sv-SE" dirty="0"/>
              <a:t> </a:t>
            </a:r>
          </a:p>
          <a:p>
            <a:pPr marL="0" indent="0">
              <a:buNone/>
            </a:pPr>
            <a:endParaRPr lang="sv-SE" dirty="0"/>
          </a:p>
        </p:txBody>
      </p:sp>
      <p:sp>
        <p:nvSpPr>
          <p:cNvPr id="3" name="Rubrik 2">
            <a:extLst>
              <a:ext uri="{FF2B5EF4-FFF2-40B4-BE49-F238E27FC236}">
                <a16:creationId xmlns:a16="http://schemas.microsoft.com/office/drawing/2014/main" id="{9F54C2EF-3122-5856-CD9A-75C4F6FFA9E8}"/>
              </a:ext>
            </a:extLst>
          </p:cNvPr>
          <p:cNvSpPr>
            <a:spLocks noGrp="1"/>
          </p:cNvSpPr>
          <p:nvPr>
            <p:ph type="title"/>
          </p:nvPr>
        </p:nvSpPr>
        <p:spPr/>
        <p:txBody>
          <a:bodyPr/>
          <a:lstStyle/>
          <a:p>
            <a:r>
              <a:rPr lang="sv-SE" dirty="0"/>
              <a:t>Frågor? </a:t>
            </a:r>
          </a:p>
        </p:txBody>
      </p:sp>
    </p:spTree>
    <p:extLst>
      <p:ext uri="{BB962C8B-B14F-4D97-AF65-F5344CB8AC3E}">
        <p14:creationId xmlns:p14="http://schemas.microsoft.com/office/powerpoint/2010/main" val="2755668663"/>
      </p:ext>
    </p:extLst>
  </p:cSld>
  <p:clrMapOvr>
    <a:masterClrMapping/>
  </p:clrMapOvr>
  <p:transition>
    <p:fad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innehåll 1">
            <a:extLst>
              <a:ext uri="{FF2B5EF4-FFF2-40B4-BE49-F238E27FC236}">
                <a16:creationId xmlns:a16="http://schemas.microsoft.com/office/drawing/2014/main" id="{7E1AB28A-9DA1-38DA-9F9E-5C984298B407}"/>
              </a:ext>
            </a:extLst>
          </p:cNvPr>
          <p:cNvSpPr>
            <a:spLocks noGrp="1"/>
          </p:cNvSpPr>
          <p:nvPr>
            <p:ph sz="quarter" idx="10"/>
          </p:nvPr>
        </p:nvSpPr>
        <p:spPr>
          <a:xfrm>
            <a:off x="785787" y="2357430"/>
            <a:ext cx="5802437" cy="3286148"/>
          </a:xfrm>
        </p:spPr>
        <p:txBody>
          <a:bodyPr/>
          <a:lstStyle/>
          <a:p>
            <a:r>
              <a:rPr lang="sv-SE"/>
              <a:t>Skapa en vision för framtidens äldreomsorg:</a:t>
            </a:r>
          </a:p>
          <a:p>
            <a:pPr lvl="1"/>
            <a:r>
              <a:rPr lang="sv-SE"/>
              <a:t>Klargöra framtida inriktningar för äldreomsorgen </a:t>
            </a:r>
          </a:p>
          <a:p>
            <a:pPr lvl="1"/>
            <a:r>
              <a:rPr lang="sv-SE"/>
              <a:t>Kartlägga behov av förändringar </a:t>
            </a:r>
          </a:p>
          <a:p>
            <a:pPr lvl="1"/>
            <a:r>
              <a:rPr lang="sv-SE"/>
              <a:t>Ekonomiska förutsättningar </a:t>
            </a:r>
          </a:p>
          <a:p>
            <a:pPr lvl="1"/>
            <a:r>
              <a:rPr lang="sv-SE"/>
              <a:t>Ta fram handlingsplan  </a:t>
            </a:r>
          </a:p>
        </p:txBody>
      </p:sp>
      <p:sp>
        <p:nvSpPr>
          <p:cNvPr id="3" name="Rubrik 2">
            <a:extLst>
              <a:ext uri="{FF2B5EF4-FFF2-40B4-BE49-F238E27FC236}">
                <a16:creationId xmlns:a16="http://schemas.microsoft.com/office/drawing/2014/main" id="{1F89F45A-07E1-20A9-3900-2604C4FDCD7C}"/>
              </a:ext>
            </a:extLst>
          </p:cNvPr>
          <p:cNvSpPr>
            <a:spLocks noGrp="1"/>
          </p:cNvSpPr>
          <p:nvPr>
            <p:ph type="title"/>
          </p:nvPr>
        </p:nvSpPr>
        <p:spPr/>
        <p:txBody>
          <a:bodyPr/>
          <a:lstStyle/>
          <a:p>
            <a:r>
              <a:rPr lang="sv-SE"/>
              <a:t>Uppdrag</a:t>
            </a:r>
          </a:p>
        </p:txBody>
      </p:sp>
      <p:sp>
        <p:nvSpPr>
          <p:cNvPr id="4" name="Platshållare för text 3">
            <a:extLst>
              <a:ext uri="{FF2B5EF4-FFF2-40B4-BE49-F238E27FC236}">
                <a16:creationId xmlns:a16="http://schemas.microsoft.com/office/drawing/2014/main" id="{9BBEDBF3-31BE-A371-E1D2-165B8CC40EE7}"/>
              </a:ext>
            </a:extLst>
          </p:cNvPr>
          <p:cNvSpPr>
            <a:spLocks noGrp="1"/>
          </p:cNvSpPr>
          <p:nvPr>
            <p:ph type="body" sz="quarter" idx="11"/>
          </p:nvPr>
        </p:nvSpPr>
        <p:spPr/>
        <p:txBody>
          <a:bodyPr/>
          <a:lstStyle/>
          <a:p>
            <a:r>
              <a:rPr lang="sv-SE"/>
              <a:t>Framtidens äldreomsorg</a:t>
            </a:r>
          </a:p>
        </p:txBody>
      </p:sp>
      <p:pic>
        <p:nvPicPr>
          <p:cNvPr id="6" name="Bild 5" descr="Presentation med checklista med hel fyllning">
            <a:extLst>
              <a:ext uri="{FF2B5EF4-FFF2-40B4-BE49-F238E27FC236}">
                <a16:creationId xmlns:a16="http://schemas.microsoft.com/office/drawing/2014/main" id="{AB641B26-C457-520F-6C7B-E19B41D28C1F}"/>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7892396" y="5166914"/>
            <a:ext cx="1074473" cy="1074473"/>
          </a:xfrm>
          <a:prstGeom prst="rect">
            <a:avLst/>
          </a:prstGeom>
        </p:spPr>
      </p:pic>
    </p:spTree>
    <p:extLst>
      <p:ext uri="{BB962C8B-B14F-4D97-AF65-F5344CB8AC3E}">
        <p14:creationId xmlns:p14="http://schemas.microsoft.com/office/powerpoint/2010/main" val="817438297"/>
      </p:ext>
    </p:extLst>
  </p:cSld>
  <p:clrMapOvr>
    <a:masterClrMapping/>
  </p:clrMapOvr>
  <p:transition>
    <p:fad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innehåll 1">
            <a:extLst>
              <a:ext uri="{FF2B5EF4-FFF2-40B4-BE49-F238E27FC236}">
                <a16:creationId xmlns:a16="http://schemas.microsoft.com/office/drawing/2014/main" id="{0F93867B-A3A2-1AEA-8CBB-28B9D9EB607F}"/>
              </a:ext>
            </a:extLst>
          </p:cNvPr>
          <p:cNvSpPr>
            <a:spLocks noGrp="1"/>
          </p:cNvSpPr>
          <p:nvPr>
            <p:ph sz="quarter" idx="10"/>
          </p:nvPr>
        </p:nvSpPr>
        <p:spPr/>
        <p:txBody>
          <a:bodyPr/>
          <a:lstStyle/>
          <a:p>
            <a:r>
              <a:rPr lang="sv-SE" dirty="0"/>
              <a:t>Stora utmaningar inom bemanning och kompetensförsörjning </a:t>
            </a:r>
          </a:p>
          <a:p>
            <a:r>
              <a:rPr lang="sv-SE"/>
              <a:t>Ekonomi </a:t>
            </a:r>
            <a:r>
              <a:rPr lang="sv-SE" dirty="0"/>
              <a:t>och budget i underskott  </a:t>
            </a:r>
          </a:p>
          <a:p>
            <a:r>
              <a:rPr lang="sv-SE" dirty="0"/>
              <a:t>Äldreomsorgen behöver ses som en helhet</a:t>
            </a:r>
          </a:p>
          <a:p>
            <a:r>
              <a:rPr lang="sv-SE" dirty="0"/>
              <a:t>Beroenden och samband mellan enheter och instanser inom äldreomsorgen </a:t>
            </a:r>
          </a:p>
          <a:p>
            <a:r>
              <a:rPr lang="sv-SE" dirty="0"/>
              <a:t>Förbättrad samverkan behöver utredas </a:t>
            </a:r>
          </a:p>
          <a:p>
            <a:r>
              <a:rPr lang="sv-SE" dirty="0"/>
              <a:t>Nya SOL och ändrade förutsättningar</a:t>
            </a:r>
          </a:p>
        </p:txBody>
      </p:sp>
      <p:sp>
        <p:nvSpPr>
          <p:cNvPr id="3" name="Rubrik 2">
            <a:extLst>
              <a:ext uri="{FF2B5EF4-FFF2-40B4-BE49-F238E27FC236}">
                <a16:creationId xmlns:a16="http://schemas.microsoft.com/office/drawing/2014/main" id="{DB7472B9-B4E3-8C85-EA3F-C721EFA9741D}"/>
              </a:ext>
            </a:extLst>
          </p:cNvPr>
          <p:cNvSpPr>
            <a:spLocks noGrp="1"/>
          </p:cNvSpPr>
          <p:nvPr>
            <p:ph type="title"/>
          </p:nvPr>
        </p:nvSpPr>
        <p:spPr/>
        <p:txBody>
          <a:bodyPr/>
          <a:lstStyle/>
          <a:p>
            <a:r>
              <a:rPr lang="sv-SE"/>
              <a:t>Bakgrund </a:t>
            </a:r>
          </a:p>
        </p:txBody>
      </p:sp>
      <p:sp>
        <p:nvSpPr>
          <p:cNvPr id="4" name="Platshållare för text 3">
            <a:extLst>
              <a:ext uri="{FF2B5EF4-FFF2-40B4-BE49-F238E27FC236}">
                <a16:creationId xmlns:a16="http://schemas.microsoft.com/office/drawing/2014/main" id="{9EEC86D7-A2E1-A449-3601-DE3C77000131}"/>
              </a:ext>
            </a:extLst>
          </p:cNvPr>
          <p:cNvSpPr>
            <a:spLocks noGrp="1"/>
          </p:cNvSpPr>
          <p:nvPr>
            <p:ph type="body" sz="quarter" idx="11"/>
          </p:nvPr>
        </p:nvSpPr>
        <p:spPr/>
        <p:txBody>
          <a:bodyPr/>
          <a:lstStyle/>
          <a:p>
            <a:r>
              <a:rPr lang="sv-SE"/>
              <a:t>Framtidens äldreomsorg</a:t>
            </a:r>
          </a:p>
        </p:txBody>
      </p:sp>
    </p:spTree>
    <p:extLst>
      <p:ext uri="{BB962C8B-B14F-4D97-AF65-F5344CB8AC3E}">
        <p14:creationId xmlns:p14="http://schemas.microsoft.com/office/powerpoint/2010/main" val="702844075"/>
      </p:ext>
    </p:extLst>
  </p:cSld>
  <p:clrMapOvr>
    <a:masterClrMapping/>
  </p:clrMapOvr>
  <p:transition>
    <p:fade/>
  </p:transition>
</p:sld>
</file>

<file path=ppt/slides/slide4.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4">
            <a:alphaModFix amt="63000"/>
            <a:lum/>
          </a:blip>
          <a:srcRect/>
          <a:stretch>
            <a:fillRect l="-7000" r="-7000"/>
          </a:stretch>
        </a:blipFill>
        <a:effectLst/>
      </p:bgPr>
    </p:bg>
    <p:spTree>
      <p:nvGrpSpPr>
        <p:cNvPr id="1" name=""/>
        <p:cNvGrpSpPr/>
        <p:nvPr/>
      </p:nvGrpSpPr>
      <p:grpSpPr>
        <a:xfrm>
          <a:off x="0" y="0"/>
          <a:ext cx="0" cy="0"/>
          <a:chOff x="0" y="0"/>
          <a:chExt cx="0" cy="0"/>
        </a:xfrm>
      </p:grpSpPr>
      <p:sp>
        <p:nvSpPr>
          <p:cNvPr id="4" name="Rektangel: rundade hörn 3">
            <a:extLst>
              <a:ext uri="{FF2B5EF4-FFF2-40B4-BE49-F238E27FC236}">
                <a16:creationId xmlns:a16="http://schemas.microsoft.com/office/drawing/2014/main" id="{AC07D993-B295-E137-E07B-34D1A6A60F74}"/>
              </a:ext>
            </a:extLst>
          </p:cNvPr>
          <p:cNvSpPr/>
          <p:nvPr/>
        </p:nvSpPr>
        <p:spPr>
          <a:xfrm>
            <a:off x="457200" y="475793"/>
            <a:ext cx="4114800" cy="2953207"/>
          </a:xfrm>
          <a:prstGeom prst="roundRect">
            <a:avLst/>
          </a:prstGeom>
          <a:solidFill>
            <a:schemeClr val="bg1">
              <a:alpha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 name="Platshållare för innehåll 1">
            <a:extLst>
              <a:ext uri="{FF2B5EF4-FFF2-40B4-BE49-F238E27FC236}">
                <a16:creationId xmlns:a16="http://schemas.microsoft.com/office/drawing/2014/main" id="{163A607D-A2C0-ECE8-B417-F713669968C8}"/>
              </a:ext>
            </a:extLst>
          </p:cNvPr>
          <p:cNvSpPr>
            <a:spLocks noGrp="1"/>
          </p:cNvSpPr>
          <p:nvPr>
            <p:ph sz="quarter" idx="10"/>
          </p:nvPr>
        </p:nvSpPr>
        <p:spPr>
          <a:xfrm>
            <a:off x="728363" y="1488161"/>
            <a:ext cx="3764542" cy="3286148"/>
          </a:xfrm>
        </p:spPr>
        <p:txBody>
          <a:bodyPr/>
          <a:lstStyle/>
          <a:p>
            <a:r>
              <a:rPr lang="sv-SE"/>
              <a:t>Rapport och handlingsplan</a:t>
            </a:r>
          </a:p>
          <a:p>
            <a:r>
              <a:rPr lang="sv-SE"/>
              <a:t>Beslut om framtida riktning för hur framtidens äldreomsorg ska bedrivas </a:t>
            </a:r>
          </a:p>
          <a:p>
            <a:r>
              <a:rPr lang="sv-SE"/>
              <a:t>Klart november 2025 </a:t>
            </a:r>
          </a:p>
        </p:txBody>
      </p:sp>
      <p:sp>
        <p:nvSpPr>
          <p:cNvPr id="3" name="Rubrik 2">
            <a:extLst>
              <a:ext uri="{FF2B5EF4-FFF2-40B4-BE49-F238E27FC236}">
                <a16:creationId xmlns:a16="http://schemas.microsoft.com/office/drawing/2014/main" id="{67397416-6D29-C161-1F5E-53EFAF626AF5}"/>
              </a:ext>
            </a:extLst>
          </p:cNvPr>
          <p:cNvSpPr>
            <a:spLocks noGrp="1"/>
          </p:cNvSpPr>
          <p:nvPr>
            <p:ph type="title"/>
          </p:nvPr>
        </p:nvSpPr>
        <p:spPr>
          <a:xfrm>
            <a:off x="728363" y="475793"/>
            <a:ext cx="3843637" cy="1143000"/>
          </a:xfrm>
        </p:spPr>
        <p:txBody>
          <a:bodyPr/>
          <a:lstStyle/>
          <a:p>
            <a:r>
              <a:rPr lang="sv-SE"/>
              <a:t>Mål</a:t>
            </a:r>
          </a:p>
        </p:txBody>
      </p:sp>
    </p:spTree>
    <p:extLst>
      <p:ext uri="{BB962C8B-B14F-4D97-AF65-F5344CB8AC3E}">
        <p14:creationId xmlns:p14="http://schemas.microsoft.com/office/powerpoint/2010/main" val="3279682753"/>
      </p:ext>
    </p:extLst>
  </p:cSld>
  <p:clrMapOvr>
    <a:overrideClrMapping bg1="lt1" tx1="dk1" bg2="lt2" tx2="dk2" accent1="accent1" accent2="accent2" accent3="accent3" accent4="accent4" accent5="accent5" accent6="accent6" hlink="hlink" folHlink="folHlink"/>
  </p:clrMapOvr>
  <p:transition>
    <p:fade/>
  </p:transition>
</p:sld>
</file>

<file path=ppt/slides/slide5.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aphicFrame>
        <p:nvGraphicFramePr>
          <p:cNvPr id="4" name="Diagram 3">
            <a:extLst>
              <a:ext uri="{FF2B5EF4-FFF2-40B4-BE49-F238E27FC236}">
                <a16:creationId xmlns:a16="http://schemas.microsoft.com/office/drawing/2014/main" id="{F39BF4BC-31D7-7F8E-3AA4-0AD5F26020D4}"/>
              </a:ext>
            </a:extLst>
          </p:cNvPr>
          <p:cNvGraphicFramePr/>
          <p:nvPr/>
        </p:nvGraphicFramePr>
        <p:xfrm>
          <a:off x="816103" y="987552"/>
          <a:ext cx="7996427" cy="4961728"/>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2" name="Rubrik 2">
            <a:extLst>
              <a:ext uri="{FF2B5EF4-FFF2-40B4-BE49-F238E27FC236}">
                <a16:creationId xmlns:a16="http://schemas.microsoft.com/office/drawing/2014/main" id="{1B5ACF55-2ADA-8530-FEEB-636A96E19B52}"/>
              </a:ext>
            </a:extLst>
          </p:cNvPr>
          <p:cNvSpPr txBox="1">
            <a:spLocks/>
          </p:cNvSpPr>
          <p:nvPr/>
        </p:nvSpPr>
        <p:spPr>
          <a:xfrm>
            <a:off x="331470" y="105200"/>
            <a:ext cx="6328762" cy="882352"/>
          </a:xfrm>
          <a:prstGeom prst="rect">
            <a:avLst/>
          </a:prstGeom>
        </p:spPr>
        <p:txBody>
          <a:bodyPr vert="horz" lIns="91440" tIns="45720" rIns="91440" bIns="45720" rtlCol="0" anchor="b">
            <a:normAutofit/>
          </a:bodyPr>
          <a:lstStyle>
            <a:lvl1pPr algn="ctr" defTabSz="685800" rtl="0" eaLnBrk="1" latinLnBrk="0" hangingPunct="1">
              <a:lnSpc>
                <a:spcPct val="90000"/>
              </a:lnSpc>
              <a:spcBef>
                <a:spcPct val="0"/>
              </a:spcBef>
              <a:buNone/>
              <a:defRPr sz="4500" kern="1200">
                <a:solidFill>
                  <a:schemeClr val="tx1"/>
                </a:solidFill>
                <a:latin typeface="+mj-lt"/>
                <a:ea typeface="+mj-ea"/>
                <a:cs typeface="+mj-cs"/>
              </a:defRPr>
            </a:lvl1pPr>
          </a:lstStyle>
          <a:p>
            <a:pPr algn="l"/>
            <a:r>
              <a:rPr lang="sv-SE" sz="2400" b="1">
                <a:latin typeface="Gill Sans MT" pitchFamily="34" charset="0"/>
              </a:rPr>
              <a:t>Ett kugghjul med många delar som behöver samverka: </a:t>
            </a:r>
          </a:p>
        </p:txBody>
      </p:sp>
    </p:spTree>
    <p:extLst>
      <p:ext uri="{BB962C8B-B14F-4D97-AF65-F5344CB8AC3E}">
        <p14:creationId xmlns:p14="http://schemas.microsoft.com/office/powerpoint/2010/main" val="4190246424"/>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012B64B-0762-8093-B235-C3EB50E80863}"/>
            </a:ext>
          </a:extLst>
        </p:cNvPr>
        <p:cNvGrpSpPr/>
        <p:nvPr/>
      </p:nvGrpSpPr>
      <p:grpSpPr>
        <a:xfrm>
          <a:off x="0" y="0"/>
          <a:ext cx="0" cy="0"/>
          <a:chOff x="0" y="0"/>
          <a:chExt cx="0" cy="0"/>
        </a:xfrm>
      </p:grpSpPr>
      <p:sp>
        <p:nvSpPr>
          <p:cNvPr id="2" name="Platshållare för innehåll 1">
            <a:extLst>
              <a:ext uri="{FF2B5EF4-FFF2-40B4-BE49-F238E27FC236}">
                <a16:creationId xmlns:a16="http://schemas.microsoft.com/office/drawing/2014/main" id="{B4DAE697-037A-2A3D-25B2-7BD0427A4360}"/>
              </a:ext>
            </a:extLst>
          </p:cNvPr>
          <p:cNvSpPr>
            <a:spLocks noGrp="1"/>
          </p:cNvSpPr>
          <p:nvPr>
            <p:ph sz="quarter" idx="10"/>
          </p:nvPr>
        </p:nvSpPr>
        <p:spPr/>
        <p:txBody>
          <a:bodyPr>
            <a:normAutofit/>
          </a:bodyPr>
          <a:lstStyle/>
          <a:p>
            <a:r>
              <a:rPr lang="sv-SE" dirty="0"/>
              <a:t>Målgrupp 65-75 år, framtidens seniorer </a:t>
            </a:r>
          </a:p>
          <a:p>
            <a:r>
              <a:rPr lang="sv-SE" dirty="0"/>
              <a:t>Digitalt enkätverktyg där man kan se och gilla andras svar</a:t>
            </a:r>
          </a:p>
          <a:p>
            <a:r>
              <a:rPr lang="sv-SE" dirty="0"/>
              <a:t>Helhetsperspektiv på livet som senior  </a:t>
            </a:r>
          </a:p>
          <a:p>
            <a:pPr marL="0" indent="0">
              <a:buNone/>
            </a:pPr>
            <a:endParaRPr lang="sv-SE" dirty="0"/>
          </a:p>
          <a:p>
            <a:pPr marL="0" indent="0">
              <a:buNone/>
            </a:pPr>
            <a:r>
              <a:rPr lang="sv-SE" dirty="0"/>
              <a:t>Frågor: </a:t>
            </a:r>
          </a:p>
          <a:p>
            <a:r>
              <a:rPr lang="sv-SE" dirty="0"/>
              <a:t>Vad behöver du för att leva ett gott liv som senior?  </a:t>
            </a:r>
          </a:p>
          <a:p>
            <a:r>
              <a:rPr lang="sv-SE" dirty="0"/>
              <a:t>Var och hur vill du bo? </a:t>
            </a:r>
          </a:p>
          <a:p>
            <a:r>
              <a:rPr lang="sv-SE" dirty="0"/>
              <a:t>Vilka aktiviteter vill du ägna dig åt? </a:t>
            </a:r>
            <a:r>
              <a:rPr lang="sv-SE" sz="1800" kern="100" dirty="0">
                <a:effectLst/>
                <a:latin typeface="Aptos" panose="020B0004020202020204" pitchFamily="34" charset="0"/>
                <a:ea typeface="Aptos" panose="020B0004020202020204" pitchFamily="34" charset="0"/>
                <a:cs typeface="Times New Roman" panose="02020603050405020304" pitchFamily="18" charset="0"/>
              </a:rPr>
              <a:t> </a:t>
            </a:r>
          </a:p>
          <a:p>
            <a:endParaRPr lang="sv-SE" dirty="0"/>
          </a:p>
        </p:txBody>
      </p:sp>
      <p:sp>
        <p:nvSpPr>
          <p:cNvPr id="3" name="Rubrik 2">
            <a:extLst>
              <a:ext uri="{FF2B5EF4-FFF2-40B4-BE49-F238E27FC236}">
                <a16:creationId xmlns:a16="http://schemas.microsoft.com/office/drawing/2014/main" id="{A870746D-4771-9C21-1571-3F759FDBC414}"/>
              </a:ext>
            </a:extLst>
          </p:cNvPr>
          <p:cNvSpPr>
            <a:spLocks noGrp="1"/>
          </p:cNvSpPr>
          <p:nvPr>
            <p:ph type="title"/>
          </p:nvPr>
        </p:nvSpPr>
        <p:spPr/>
        <p:txBody>
          <a:bodyPr/>
          <a:lstStyle/>
          <a:p>
            <a:r>
              <a:rPr lang="sv-SE"/>
              <a:t>Medborgardialog </a:t>
            </a:r>
          </a:p>
        </p:txBody>
      </p:sp>
      <p:sp>
        <p:nvSpPr>
          <p:cNvPr id="4" name="Platshållare för text 3">
            <a:extLst>
              <a:ext uri="{FF2B5EF4-FFF2-40B4-BE49-F238E27FC236}">
                <a16:creationId xmlns:a16="http://schemas.microsoft.com/office/drawing/2014/main" id="{F476050F-6AC7-EF80-96BD-70D78EC7B42F}"/>
              </a:ext>
            </a:extLst>
          </p:cNvPr>
          <p:cNvSpPr>
            <a:spLocks noGrp="1"/>
          </p:cNvSpPr>
          <p:nvPr>
            <p:ph type="body" sz="quarter" idx="11"/>
          </p:nvPr>
        </p:nvSpPr>
        <p:spPr/>
        <p:txBody>
          <a:bodyPr/>
          <a:lstStyle/>
          <a:p>
            <a:r>
              <a:rPr lang="sv-SE"/>
              <a:t>Framtidens äldreomsorg</a:t>
            </a:r>
          </a:p>
        </p:txBody>
      </p:sp>
      <p:pic>
        <p:nvPicPr>
          <p:cNvPr id="6" name="Bild 5" descr="Socialt nätverk med hel fyllning">
            <a:extLst>
              <a:ext uri="{FF2B5EF4-FFF2-40B4-BE49-F238E27FC236}">
                <a16:creationId xmlns:a16="http://schemas.microsoft.com/office/drawing/2014/main" id="{D5374854-3568-F039-826B-8E6787E0D724}"/>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7689536" y="4869160"/>
            <a:ext cx="1337353" cy="1337353"/>
          </a:xfrm>
          <a:prstGeom prst="rect">
            <a:avLst/>
          </a:prstGeom>
        </p:spPr>
      </p:pic>
    </p:spTree>
    <p:extLst>
      <p:ext uri="{BB962C8B-B14F-4D97-AF65-F5344CB8AC3E}">
        <p14:creationId xmlns:p14="http://schemas.microsoft.com/office/powerpoint/2010/main" val="1937505790"/>
      </p:ext>
    </p:extLst>
  </p:cSld>
  <p:clrMapOvr>
    <a:masterClrMapping/>
  </p:clrMapOvr>
  <p:transition>
    <p:fade/>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innehåll 1">
            <a:extLst>
              <a:ext uri="{FF2B5EF4-FFF2-40B4-BE49-F238E27FC236}">
                <a16:creationId xmlns:a16="http://schemas.microsoft.com/office/drawing/2014/main" id="{AFE11DB1-6D1E-88AE-0DC3-7536C9D61403}"/>
              </a:ext>
            </a:extLst>
          </p:cNvPr>
          <p:cNvSpPr>
            <a:spLocks noGrp="1"/>
          </p:cNvSpPr>
          <p:nvPr>
            <p:ph sz="quarter" idx="10"/>
          </p:nvPr>
        </p:nvSpPr>
        <p:spPr/>
        <p:txBody>
          <a:bodyPr>
            <a:normAutofit fontScale="92500" lnSpcReduction="10000"/>
          </a:bodyPr>
          <a:lstStyle/>
          <a:p>
            <a:pPr marL="0" indent="0">
              <a:buNone/>
            </a:pPr>
            <a:r>
              <a:rPr lang="sv-SE" dirty="0"/>
              <a:t>Digital enkät + fysiska träffar </a:t>
            </a:r>
          </a:p>
          <a:p>
            <a:pPr marL="0" indent="0">
              <a:buNone/>
            </a:pPr>
            <a:r>
              <a:rPr lang="sv-SE" dirty="0"/>
              <a:t>Pågår tom 19 maj </a:t>
            </a:r>
            <a:br>
              <a:rPr lang="sv-SE" dirty="0"/>
            </a:br>
            <a:endParaRPr lang="sv-SE" dirty="0"/>
          </a:p>
          <a:p>
            <a:pPr marL="0" indent="0">
              <a:buNone/>
            </a:pPr>
            <a:r>
              <a:rPr lang="sv-SE" b="1" dirty="0"/>
              <a:t>Vad behöver du för att leva ett gott liv som senior? </a:t>
            </a:r>
          </a:p>
          <a:p>
            <a:r>
              <a:rPr lang="sv-SE" dirty="0"/>
              <a:t>222 svar </a:t>
            </a:r>
          </a:p>
          <a:p>
            <a:pPr marL="0" indent="0">
              <a:buNone/>
            </a:pPr>
            <a:r>
              <a:rPr lang="sv-SE" b="1" dirty="0"/>
              <a:t>Var och hur vill du bo?</a:t>
            </a:r>
          </a:p>
          <a:p>
            <a:r>
              <a:rPr lang="sv-SE" dirty="0"/>
              <a:t>174 svar </a:t>
            </a:r>
          </a:p>
          <a:p>
            <a:pPr marL="0" indent="0">
              <a:buNone/>
            </a:pPr>
            <a:r>
              <a:rPr lang="sv-SE" b="1" dirty="0"/>
              <a:t>Vilka aktiviteter vill du ägna dig åt?</a:t>
            </a:r>
          </a:p>
          <a:p>
            <a:r>
              <a:rPr lang="sv-SE" dirty="0"/>
              <a:t>132 svar</a:t>
            </a:r>
          </a:p>
          <a:p>
            <a:pPr marL="0" indent="0">
              <a:buNone/>
            </a:pPr>
            <a:r>
              <a:rPr lang="sv-SE" dirty="0"/>
              <a:t>									</a:t>
            </a:r>
            <a:r>
              <a:rPr lang="sv-SE" sz="1300" dirty="0"/>
              <a:t>2025-05-08</a:t>
            </a:r>
          </a:p>
        </p:txBody>
      </p:sp>
      <p:sp>
        <p:nvSpPr>
          <p:cNvPr id="3" name="Rubrik 2">
            <a:extLst>
              <a:ext uri="{FF2B5EF4-FFF2-40B4-BE49-F238E27FC236}">
                <a16:creationId xmlns:a16="http://schemas.microsoft.com/office/drawing/2014/main" id="{51F8BD4D-C6D7-99EC-5EB1-2E7512EDEDCB}"/>
              </a:ext>
            </a:extLst>
          </p:cNvPr>
          <p:cNvSpPr>
            <a:spLocks noGrp="1"/>
          </p:cNvSpPr>
          <p:nvPr>
            <p:ph type="title"/>
          </p:nvPr>
        </p:nvSpPr>
        <p:spPr/>
        <p:txBody>
          <a:bodyPr>
            <a:normAutofit/>
          </a:bodyPr>
          <a:lstStyle/>
          <a:p>
            <a:r>
              <a:rPr lang="sv-SE"/>
              <a:t>Medborgardialog</a:t>
            </a:r>
          </a:p>
        </p:txBody>
      </p:sp>
      <p:sp>
        <p:nvSpPr>
          <p:cNvPr id="4" name="Platshållare för text 3">
            <a:extLst>
              <a:ext uri="{FF2B5EF4-FFF2-40B4-BE49-F238E27FC236}">
                <a16:creationId xmlns:a16="http://schemas.microsoft.com/office/drawing/2014/main" id="{FF782AA6-C1C0-2B29-0A42-C350CDA8CBDB}"/>
              </a:ext>
            </a:extLst>
          </p:cNvPr>
          <p:cNvSpPr>
            <a:spLocks noGrp="1"/>
          </p:cNvSpPr>
          <p:nvPr>
            <p:ph type="body" sz="quarter" idx="11"/>
          </p:nvPr>
        </p:nvSpPr>
        <p:spPr/>
        <p:txBody>
          <a:bodyPr/>
          <a:lstStyle/>
          <a:p>
            <a:endParaRPr lang="sv-SE"/>
          </a:p>
        </p:txBody>
      </p:sp>
    </p:spTree>
    <p:extLst>
      <p:ext uri="{BB962C8B-B14F-4D97-AF65-F5344CB8AC3E}">
        <p14:creationId xmlns:p14="http://schemas.microsoft.com/office/powerpoint/2010/main" val="3252963683"/>
      </p:ext>
    </p:extLst>
  </p:cSld>
  <p:clrMapOvr>
    <a:masterClrMapping/>
  </p:clrMapOvr>
  <p:transition>
    <p:fade/>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1ED0230-9F27-2DD5-F059-CBF0CF89EEC1}"/>
            </a:ext>
          </a:extLst>
        </p:cNvPr>
        <p:cNvGrpSpPr/>
        <p:nvPr/>
      </p:nvGrpSpPr>
      <p:grpSpPr>
        <a:xfrm>
          <a:off x="0" y="0"/>
          <a:ext cx="0" cy="0"/>
          <a:chOff x="0" y="0"/>
          <a:chExt cx="0" cy="0"/>
        </a:xfrm>
      </p:grpSpPr>
      <p:sp>
        <p:nvSpPr>
          <p:cNvPr id="2" name="Platshållare för innehåll 1">
            <a:extLst>
              <a:ext uri="{FF2B5EF4-FFF2-40B4-BE49-F238E27FC236}">
                <a16:creationId xmlns:a16="http://schemas.microsoft.com/office/drawing/2014/main" id="{BB9E3A8B-D59B-EDC9-F41B-3CC5F778DD01}"/>
              </a:ext>
            </a:extLst>
          </p:cNvPr>
          <p:cNvSpPr>
            <a:spLocks noGrp="1"/>
          </p:cNvSpPr>
          <p:nvPr>
            <p:ph sz="quarter" idx="10"/>
          </p:nvPr>
        </p:nvSpPr>
        <p:spPr>
          <a:xfrm>
            <a:off x="785787" y="2556210"/>
            <a:ext cx="7572428" cy="3286148"/>
          </a:xfrm>
        </p:spPr>
        <p:txBody>
          <a:bodyPr/>
          <a:lstStyle/>
          <a:p>
            <a:pPr marL="0" indent="0">
              <a:buNone/>
            </a:pPr>
            <a:r>
              <a:rPr lang="sv-SE"/>
              <a:t>Sammanställning av hittills inkomna svar: </a:t>
            </a:r>
          </a:p>
          <a:p>
            <a:pPr>
              <a:buFontTx/>
              <a:buChar char="-"/>
            </a:pPr>
            <a:r>
              <a:rPr lang="sv-SE"/>
              <a:t>Mötesplatser, gemenskap och aktiviteter </a:t>
            </a:r>
          </a:p>
          <a:p>
            <a:pPr>
              <a:buFontTx/>
              <a:buChar char="-"/>
            </a:pPr>
            <a:r>
              <a:rPr lang="sv-SE"/>
              <a:t>Tillgång till god och tillgänglig vård och omsorg</a:t>
            </a:r>
          </a:p>
          <a:p>
            <a:pPr>
              <a:buFontTx/>
              <a:buChar char="-"/>
            </a:pPr>
            <a:r>
              <a:rPr lang="sv-SE"/>
              <a:t>Bättre kollektivtrafik – särskilt gratis bussar för pensionärer</a:t>
            </a:r>
          </a:p>
          <a:p>
            <a:pPr>
              <a:buFontTx/>
              <a:buChar char="-"/>
            </a:pPr>
            <a:r>
              <a:rPr lang="sv-SE"/>
              <a:t>Prisvärda boenden och trygghetsboenden</a:t>
            </a:r>
          </a:p>
          <a:p>
            <a:pPr>
              <a:buFontTx/>
              <a:buChar char="-"/>
            </a:pPr>
            <a:r>
              <a:rPr lang="sv-SE"/>
              <a:t>Kultur, natur och hälsofrämjande liv</a:t>
            </a:r>
            <a:br>
              <a:rPr lang="sv-SE" b="1"/>
            </a:br>
            <a:endParaRPr lang="sv-SE"/>
          </a:p>
        </p:txBody>
      </p:sp>
      <p:sp>
        <p:nvSpPr>
          <p:cNvPr id="3" name="Rubrik 2">
            <a:extLst>
              <a:ext uri="{FF2B5EF4-FFF2-40B4-BE49-F238E27FC236}">
                <a16:creationId xmlns:a16="http://schemas.microsoft.com/office/drawing/2014/main" id="{4D094AC5-486F-8B83-A891-3C17BE4AF4BC}"/>
              </a:ext>
            </a:extLst>
          </p:cNvPr>
          <p:cNvSpPr>
            <a:spLocks noGrp="1"/>
          </p:cNvSpPr>
          <p:nvPr>
            <p:ph type="title"/>
          </p:nvPr>
        </p:nvSpPr>
        <p:spPr>
          <a:xfrm>
            <a:off x="755576" y="1251516"/>
            <a:ext cx="8286808" cy="1143000"/>
          </a:xfrm>
        </p:spPr>
        <p:txBody>
          <a:bodyPr>
            <a:normAutofit fontScale="90000"/>
          </a:bodyPr>
          <a:lstStyle/>
          <a:p>
            <a:pPr marL="0" indent="0">
              <a:buNone/>
            </a:pPr>
            <a:r>
              <a:rPr lang="sv-SE" b="1"/>
              <a:t>Vad behöver du för att leva ett gott liv som senior? </a:t>
            </a:r>
          </a:p>
        </p:txBody>
      </p:sp>
      <p:sp>
        <p:nvSpPr>
          <p:cNvPr id="4" name="Platshållare för text 3">
            <a:extLst>
              <a:ext uri="{FF2B5EF4-FFF2-40B4-BE49-F238E27FC236}">
                <a16:creationId xmlns:a16="http://schemas.microsoft.com/office/drawing/2014/main" id="{FBCB5971-81F9-4AC3-C776-7ECA7EB2F96A}"/>
              </a:ext>
            </a:extLst>
          </p:cNvPr>
          <p:cNvSpPr>
            <a:spLocks noGrp="1"/>
          </p:cNvSpPr>
          <p:nvPr>
            <p:ph type="body" sz="quarter" idx="11"/>
          </p:nvPr>
        </p:nvSpPr>
        <p:spPr/>
        <p:txBody>
          <a:bodyPr/>
          <a:lstStyle/>
          <a:p>
            <a:endParaRPr lang="sv-SE"/>
          </a:p>
        </p:txBody>
      </p:sp>
    </p:spTree>
    <p:extLst>
      <p:ext uri="{BB962C8B-B14F-4D97-AF65-F5344CB8AC3E}">
        <p14:creationId xmlns:p14="http://schemas.microsoft.com/office/powerpoint/2010/main" val="1345027349"/>
      </p:ext>
    </p:extLst>
  </p:cSld>
  <p:clrMapOvr>
    <a:masterClrMapping/>
  </p:clrMapOvr>
  <p:transition>
    <p:fade/>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innehåll 1">
            <a:extLst>
              <a:ext uri="{FF2B5EF4-FFF2-40B4-BE49-F238E27FC236}">
                <a16:creationId xmlns:a16="http://schemas.microsoft.com/office/drawing/2014/main" id="{94E59377-3D33-1248-94B0-D511314F99C1}"/>
              </a:ext>
            </a:extLst>
          </p:cNvPr>
          <p:cNvSpPr>
            <a:spLocks noGrp="1"/>
          </p:cNvSpPr>
          <p:nvPr>
            <p:ph sz="quarter" idx="10"/>
          </p:nvPr>
        </p:nvSpPr>
        <p:spPr/>
        <p:txBody>
          <a:bodyPr/>
          <a:lstStyle/>
          <a:p>
            <a:pPr marL="0" indent="0">
              <a:buNone/>
            </a:pPr>
            <a:r>
              <a:rPr lang="sv-SE"/>
              <a:t>Sammanställning av hittills inkomna svar: </a:t>
            </a:r>
          </a:p>
          <a:p>
            <a:pPr>
              <a:buFontTx/>
              <a:buChar char="-"/>
            </a:pPr>
            <a:r>
              <a:rPr lang="sv-SE"/>
              <a:t>Centralt boende med närhet till service </a:t>
            </a:r>
          </a:p>
          <a:p>
            <a:pPr>
              <a:buFontTx/>
              <a:buChar char="-"/>
            </a:pPr>
            <a:r>
              <a:rPr lang="sv-SE"/>
              <a:t>Bo kvar hemma så länge det går </a:t>
            </a:r>
          </a:p>
          <a:p>
            <a:pPr>
              <a:buFontTx/>
              <a:buChar char="-"/>
            </a:pPr>
            <a:r>
              <a:rPr lang="sv-SE"/>
              <a:t>Senior- eller trygghetsboende </a:t>
            </a:r>
          </a:p>
          <a:p>
            <a:pPr>
              <a:buFontTx/>
              <a:buChar char="-"/>
            </a:pPr>
            <a:r>
              <a:rPr lang="sv-SE" err="1"/>
              <a:t>Enplansboende</a:t>
            </a:r>
            <a:r>
              <a:rPr lang="sv-SE"/>
              <a:t>/radhus/lägenhet med markkontakt</a:t>
            </a:r>
          </a:p>
          <a:p>
            <a:pPr>
              <a:buFontTx/>
              <a:buChar char="-"/>
            </a:pPr>
            <a:r>
              <a:rPr lang="sv-SE"/>
              <a:t>Närhet till natur och möjlighet till odling </a:t>
            </a:r>
            <a:br>
              <a:rPr lang="sv-SE" b="1"/>
            </a:br>
            <a:endParaRPr lang="sv-SE"/>
          </a:p>
        </p:txBody>
      </p:sp>
      <p:sp>
        <p:nvSpPr>
          <p:cNvPr id="3" name="Rubrik 2">
            <a:extLst>
              <a:ext uri="{FF2B5EF4-FFF2-40B4-BE49-F238E27FC236}">
                <a16:creationId xmlns:a16="http://schemas.microsoft.com/office/drawing/2014/main" id="{59881678-54D6-9481-32C1-1375B47BE631}"/>
              </a:ext>
            </a:extLst>
          </p:cNvPr>
          <p:cNvSpPr>
            <a:spLocks noGrp="1"/>
          </p:cNvSpPr>
          <p:nvPr>
            <p:ph type="title"/>
          </p:nvPr>
        </p:nvSpPr>
        <p:spPr/>
        <p:txBody>
          <a:bodyPr>
            <a:normAutofit/>
          </a:bodyPr>
          <a:lstStyle/>
          <a:p>
            <a:pPr marL="0" indent="0">
              <a:buNone/>
            </a:pPr>
            <a:r>
              <a:rPr lang="sv-SE" b="1"/>
              <a:t>Var och hur vill du bo?</a:t>
            </a:r>
          </a:p>
        </p:txBody>
      </p:sp>
      <p:sp>
        <p:nvSpPr>
          <p:cNvPr id="4" name="Platshållare för text 3">
            <a:extLst>
              <a:ext uri="{FF2B5EF4-FFF2-40B4-BE49-F238E27FC236}">
                <a16:creationId xmlns:a16="http://schemas.microsoft.com/office/drawing/2014/main" id="{5C9DFB79-5D0D-E785-7A14-61F3DB7472F0}"/>
              </a:ext>
            </a:extLst>
          </p:cNvPr>
          <p:cNvSpPr>
            <a:spLocks noGrp="1"/>
          </p:cNvSpPr>
          <p:nvPr>
            <p:ph type="body" sz="quarter" idx="11"/>
          </p:nvPr>
        </p:nvSpPr>
        <p:spPr/>
        <p:txBody>
          <a:bodyPr/>
          <a:lstStyle/>
          <a:p>
            <a:endParaRPr lang="sv-SE"/>
          </a:p>
        </p:txBody>
      </p:sp>
    </p:spTree>
    <p:extLst>
      <p:ext uri="{BB962C8B-B14F-4D97-AF65-F5344CB8AC3E}">
        <p14:creationId xmlns:p14="http://schemas.microsoft.com/office/powerpoint/2010/main" val="1873143981"/>
      </p:ext>
    </p:extLst>
  </p:cSld>
  <p:clrMapOvr>
    <a:masterClrMapping/>
  </p:clrMapOvr>
  <p:transition>
    <p:fade/>
  </p:transition>
</p:sld>
</file>

<file path=ppt/theme/theme1.xml><?xml version="1.0" encoding="utf-8"?>
<a:theme xmlns:a="http://schemas.openxmlformats.org/drawingml/2006/main" name="Presentation1 Piteå kommu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tema">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3.xml><?xml version="1.0" encoding="utf-8"?>
<a:theme xmlns:a="http://schemas.openxmlformats.org/drawingml/2006/main" name="Office-tem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3.xml><?xml version="1.0" encoding="utf-8"?>
<a:themeOverride xmlns:a="http://schemas.openxmlformats.org/drawingml/2006/main">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themeOverride>
</file>

<file path=ppt/theme/themeOverride4.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kument" ma:contentTypeID="0x01010071DD8348A2634C4DB022E9B7A8219D4A" ma:contentTypeVersion="4" ma:contentTypeDescription="Skapa ett nytt dokument." ma:contentTypeScope="" ma:versionID="2fa9c44c7297188238edbf25cfa048e6">
  <xsd:schema xmlns:xsd="http://www.w3.org/2001/XMLSchema" xmlns:xs="http://www.w3.org/2001/XMLSchema" xmlns:p="http://schemas.microsoft.com/office/2006/metadata/properties" xmlns:ns2="3ab53749-9202-4ecb-9bd7-1c21972127e5" targetNamespace="http://schemas.microsoft.com/office/2006/metadata/properties" ma:root="true" ma:fieldsID="332a0a0cbb52e7f3783088ee8b4bd180" ns2:_="">
    <xsd:import namespace="3ab53749-9202-4ecb-9bd7-1c21972127e5"/>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3ab53749-9202-4ecb-9bd7-1c21972127e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ObjectDetectorVersions" ma:index="11" nillable="true" ma:displayName="MediaServiceObjectDetectorVersions" ma:hidden="true" ma:indexed="true" ma:internalName="MediaServiceObjectDetectorVersions"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nehållstyp"/>
        <xsd:element ref="dc:title" minOccurs="0" maxOccurs="1" ma:index="4" ma:displayName="Rubrik"/>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2F04CDA4-2BA2-4AAB-99FA-1810AD9D1085}">
  <ds:schemaRefs>
    <ds:schemaRef ds:uri="3ab53749-9202-4ecb-9bd7-1c21972127e5"/>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2.xml><?xml version="1.0" encoding="utf-8"?>
<ds:datastoreItem xmlns:ds="http://schemas.openxmlformats.org/officeDocument/2006/customXml" ds:itemID="{71E2F699-ABC1-485A-A413-D9A9A657FB01}">
  <ds:schemaRefs>
    <ds:schemaRef ds:uri="3ab53749-9202-4ecb-9bd7-1c21972127e5"/>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customXml/itemProps3.xml><?xml version="1.0" encoding="utf-8"?>
<ds:datastoreItem xmlns:ds="http://schemas.openxmlformats.org/officeDocument/2006/customXml" ds:itemID="{8CC8E0C0-E9A8-4829-9544-ED59A4179FBB}">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40</TotalTime>
  <Words>1031</Words>
  <Application>Microsoft Office PowerPoint</Application>
  <PresentationFormat>Bildspel på skärmen (4:3)</PresentationFormat>
  <Paragraphs>154</Paragraphs>
  <Slides>13</Slides>
  <Notes>12</Notes>
  <HiddenSlides>0</HiddenSlides>
  <MMClips>0</MMClips>
  <ScaleCrop>false</ScaleCrop>
  <HeadingPairs>
    <vt:vector size="6" baseType="variant">
      <vt:variant>
        <vt:lpstr>Använt teckensnitt</vt:lpstr>
      </vt:variant>
      <vt:variant>
        <vt:i4>8</vt:i4>
      </vt:variant>
      <vt:variant>
        <vt:lpstr>Tema</vt:lpstr>
      </vt:variant>
      <vt:variant>
        <vt:i4>2</vt:i4>
      </vt:variant>
      <vt:variant>
        <vt:lpstr>Bildrubriker</vt:lpstr>
      </vt:variant>
      <vt:variant>
        <vt:i4>13</vt:i4>
      </vt:variant>
    </vt:vector>
  </HeadingPairs>
  <TitlesOfParts>
    <vt:vector size="23" baseType="lpstr">
      <vt:lpstr>Aptos</vt:lpstr>
      <vt:lpstr>Aptos Display</vt:lpstr>
      <vt:lpstr>Arial</vt:lpstr>
      <vt:lpstr>Calibri</vt:lpstr>
      <vt:lpstr>Gill Sans MT</vt:lpstr>
      <vt:lpstr>Gill Sans MT Condensed</vt:lpstr>
      <vt:lpstr>GillSans</vt:lpstr>
      <vt:lpstr>Times New Roman</vt:lpstr>
      <vt:lpstr>Presentation1 Piteå kommun</vt:lpstr>
      <vt:lpstr>Office-tema</vt:lpstr>
      <vt:lpstr>Framtidens äldreomsorg</vt:lpstr>
      <vt:lpstr>Uppdrag</vt:lpstr>
      <vt:lpstr>Bakgrund </vt:lpstr>
      <vt:lpstr>Mål</vt:lpstr>
      <vt:lpstr>PowerPoint-presentation</vt:lpstr>
      <vt:lpstr>Medborgardialog </vt:lpstr>
      <vt:lpstr>Medborgardialog</vt:lpstr>
      <vt:lpstr>Vad behöver du för att leva ett gott liv som senior? </vt:lpstr>
      <vt:lpstr>Var och hur vill du bo?</vt:lpstr>
      <vt:lpstr>Vilka aktiviteter vill du ägna dig åt? </vt:lpstr>
      <vt:lpstr>Tidplan </vt:lpstr>
      <vt:lpstr>Vad händer härnäst? </vt:lpstr>
      <vt:lpstr>Frågor?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Eva Westbom</dc:creator>
  <cp:keywords>Presentationer;Dokumentkommunövergripande mall;Microsoft PowerPoint;Piteå kommun;Presentation</cp:keywords>
  <cp:lastModifiedBy>Ewa Karlsson Sjölander</cp:lastModifiedBy>
  <cp:revision>12</cp:revision>
  <dcterms:created xsi:type="dcterms:W3CDTF">2025-03-11T13:57:41Z</dcterms:created>
  <dcterms:modified xsi:type="dcterms:W3CDTF">2025-05-08T11:26:18Z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0x01010071DD8348A2634C4DB022E9B7A8219D4A</vt:lpwstr>
  </property>
</Properties>
</file>